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19"/>
  </p:notesMasterIdLst>
  <p:handoutMasterIdLst>
    <p:handoutMasterId r:id="rId20"/>
  </p:handoutMasterIdLst>
  <p:sldIdLst>
    <p:sldId id="282" r:id="rId3"/>
    <p:sldId id="463" r:id="rId4"/>
    <p:sldId id="443" r:id="rId5"/>
    <p:sldId id="444" r:id="rId6"/>
    <p:sldId id="445" r:id="rId7"/>
    <p:sldId id="497" r:id="rId8"/>
    <p:sldId id="501" r:id="rId9"/>
    <p:sldId id="502" r:id="rId10"/>
    <p:sldId id="487" r:id="rId11"/>
    <p:sldId id="490" r:id="rId12"/>
    <p:sldId id="491" r:id="rId13"/>
    <p:sldId id="492" r:id="rId14"/>
    <p:sldId id="493" r:id="rId15"/>
    <p:sldId id="498" r:id="rId16"/>
    <p:sldId id="495" r:id="rId17"/>
    <p:sldId id="499"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84672" autoAdjust="0"/>
  </p:normalViewPr>
  <p:slideViewPr>
    <p:cSldViewPr snapToGrid="0">
      <p:cViewPr varScale="1">
        <p:scale>
          <a:sx n="84" d="100"/>
          <a:sy n="84" d="100"/>
        </p:scale>
        <p:origin x="571" y="7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18C7D-3D5F-4504-8894-5135B39D6C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6E589-DE0A-4705-A237-B66620D2DF7A}">
      <dgm:prSet/>
      <dgm:spPr/>
      <dgm:t>
        <a:bodyPr/>
        <a:lstStyle/>
        <a:p>
          <a:pPr rtl="0"/>
          <a:r>
            <a:rPr lang="en-US" dirty="0"/>
            <a:t>Primary and Secondary Departments (24 classes):</a:t>
          </a:r>
          <a:endParaRPr lang="en-GB" dirty="0"/>
        </a:p>
      </dgm:t>
    </dgm:pt>
    <dgm:pt modelId="{B6DD529D-C3B0-4A1B-A3BE-3ABCFF399B8E}" type="parTrans" cxnId="{E99125E2-690C-404D-AA4A-69EF29BB50D2}">
      <dgm:prSet/>
      <dgm:spPr/>
      <dgm:t>
        <a:bodyPr/>
        <a:lstStyle/>
        <a:p>
          <a:endParaRPr lang="en-US"/>
        </a:p>
      </dgm:t>
    </dgm:pt>
    <dgm:pt modelId="{F000A639-CA22-4D40-A918-77FE51F2108D}" type="sibTrans" cxnId="{E99125E2-690C-404D-AA4A-69EF29BB50D2}">
      <dgm:prSet/>
      <dgm:spPr/>
      <dgm:t>
        <a:bodyPr/>
        <a:lstStyle/>
        <a:p>
          <a:endParaRPr lang="en-US"/>
        </a:p>
      </dgm:t>
    </dgm:pt>
    <dgm:pt modelId="{5279C555-B2F3-4FD3-9223-FFE986073AAC}">
      <dgm:prSet/>
      <dgm:spPr/>
      <dgm:t>
        <a:bodyPr/>
        <a:lstStyle/>
        <a:p>
          <a:pPr rtl="0"/>
          <a:r>
            <a:rPr lang="en-US"/>
            <a:t>Primary and Secondary Department, with 5 key stages:</a:t>
          </a:r>
          <a:endParaRPr lang="en-GB"/>
        </a:p>
      </dgm:t>
    </dgm:pt>
    <dgm:pt modelId="{59472213-AD8C-4501-A10A-8D5F8265310D}" type="parTrans" cxnId="{32EF4373-028D-4547-922B-7944137882D5}">
      <dgm:prSet/>
      <dgm:spPr/>
      <dgm:t>
        <a:bodyPr/>
        <a:lstStyle/>
        <a:p>
          <a:endParaRPr lang="en-US"/>
        </a:p>
      </dgm:t>
    </dgm:pt>
    <dgm:pt modelId="{D1EF8693-6FD4-4F3E-9BB8-15F4CF67B123}" type="sibTrans" cxnId="{32EF4373-028D-4547-922B-7944137882D5}">
      <dgm:prSet/>
      <dgm:spPr/>
      <dgm:t>
        <a:bodyPr/>
        <a:lstStyle/>
        <a:p>
          <a:endParaRPr lang="en-US"/>
        </a:p>
      </dgm:t>
    </dgm:pt>
    <dgm:pt modelId="{02814D61-3A9E-43E5-866D-7C0FD4160D0F}">
      <dgm:prSet/>
      <dgm:spPr/>
      <dgm:t>
        <a:bodyPr/>
        <a:lstStyle/>
        <a:p>
          <a:pPr rtl="0"/>
          <a:r>
            <a:rPr lang="en-US" dirty="0"/>
            <a:t>Early Years Foundation Stage and Key Stage 1</a:t>
          </a:r>
          <a:endParaRPr lang="en-GB" dirty="0"/>
        </a:p>
      </dgm:t>
    </dgm:pt>
    <dgm:pt modelId="{03E07D2E-03F4-43C5-9DD4-86BA671BEEE6}" type="parTrans" cxnId="{EEC02FAB-F5D7-4DA9-8C74-82E9153F7F52}">
      <dgm:prSet/>
      <dgm:spPr/>
      <dgm:t>
        <a:bodyPr/>
        <a:lstStyle/>
        <a:p>
          <a:endParaRPr lang="en-US"/>
        </a:p>
      </dgm:t>
    </dgm:pt>
    <dgm:pt modelId="{B9EF7A91-C3DC-4CAB-9C59-9B24D5CECC07}" type="sibTrans" cxnId="{EEC02FAB-F5D7-4DA9-8C74-82E9153F7F52}">
      <dgm:prSet/>
      <dgm:spPr/>
      <dgm:t>
        <a:bodyPr/>
        <a:lstStyle/>
        <a:p>
          <a:endParaRPr lang="en-US"/>
        </a:p>
      </dgm:t>
    </dgm:pt>
    <dgm:pt modelId="{E3D09C2F-3B4A-48D1-9639-57EC0BDC6CA3}">
      <dgm:prSet/>
      <dgm:spPr/>
      <dgm:t>
        <a:bodyPr/>
        <a:lstStyle/>
        <a:p>
          <a:pPr rtl="0"/>
          <a:r>
            <a:rPr lang="en-US"/>
            <a:t>Key Stage 2</a:t>
          </a:r>
          <a:endParaRPr lang="en-GB"/>
        </a:p>
      </dgm:t>
    </dgm:pt>
    <dgm:pt modelId="{00A9B51F-348D-4E38-80D4-81F5D0E9435C}" type="parTrans" cxnId="{A52F44DB-03AB-4279-B6CC-26BD08721DC2}">
      <dgm:prSet/>
      <dgm:spPr/>
      <dgm:t>
        <a:bodyPr/>
        <a:lstStyle/>
        <a:p>
          <a:endParaRPr lang="en-US"/>
        </a:p>
      </dgm:t>
    </dgm:pt>
    <dgm:pt modelId="{5612FD74-A0AB-404F-889F-D362FFF65D6E}" type="sibTrans" cxnId="{A52F44DB-03AB-4279-B6CC-26BD08721DC2}">
      <dgm:prSet/>
      <dgm:spPr/>
      <dgm:t>
        <a:bodyPr/>
        <a:lstStyle/>
        <a:p>
          <a:endParaRPr lang="en-US"/>
        </a:p>
      </dgm:t>
    </dgm:pt>
    <dgm:pt modelId="{FDC1C85F-6AA5-4489-8B7A-BF70B84D9BCB}">
      <dgm:prSet/>
      <dgm:spPr/>
      <dgm:t>
        <a:bodyPr/>
        <a:lstStyle/>
        <a:p>
          <a:pPr rtl="0"/>
          <a:r>
            <a:rPr lang="en-US"/>
            <a:t>Key Stage 3</a:t>
          </a:r>
          <a:endParaRPr lang="en-GB"/>
        </a:p>
      </dgm:t>
    </dgm:pt>
    <dgm:pt modelId="{A562D5AE-05B0-43BB-AA76-D2043F8E7906}" type="parTrans" cxnId="{554BE5AE-C27F-4E12-BDB1-B256EA3F893E}">
      <dgm:prSet/>
      <dgm:spPr/>
      <dgm:t>
        <a:bodyPr/>
        <a:lstStyle/>
        <a:p>
          <a:endParaRPr lang="en-US"/>
        </a:p>
      </dgm:t>
    </dgm:pt>
    <dgm:pt modelId="{C13EB8EC-1143-404D-A1ED-0EC68EAD79F4}" type="sibTrans" cxnId="{554BE5AE-C27F-4E12-BDB1-B256EA3F893E}">
      <dgm:prSet/>
      <dgm:spPr/>
      <dgm:t>
        <a:bodyPr/>
        <a:lstStyle/>
        <a:p>
          <a:endParaRPr lang="en-US"/>
        </a:p>
      </dgm:t>
    </dgm:pt>
    <dgm:pt modelId="{B17DCD66-735F-415D-8F39-8AF156B36B4B}">
      <dgm:prSet/>
      <dgm:spPr/>
      <dgm:t>
        <a:bodyPr/>
        <a:lstStyle/>
        <a:p>
          <a:pPr rtl="0"/>
          <a:r>
            <a:rPr lang="en-US"/>
            <a:t>Key Stage 4</a:t>
          </a:r>
          <a:endParaRPr lang="en-GB"/>
        </a:p>
      </dgm:t>
    </dgm:pt>
    <dgm:pt modelId="{64F4B039-FF30-441C-AB73-D0C7B67018F9}" type="parTrans" cxnId="{AD2251B8-C5D8-4471-9235-B84521927D81}">
      <dgm:prSet/>
      <dgm:spPr/>
      <dgm:t>
        <a:bodyPr/>
        <a:lstStyle/>
        <a:p>
          <a:endParaRPr lang="en-US"/>
        </a:p>
      </dgm:t>
    </dgm:pt>
    <dgm:pt modelId="{239E288F-D298-4A32-AB2C-71C494F684DF}" type="sibTrans" cxnId="{AD2251B8-C5D8-4471-9235-B84521927D81}">
      <dgm:prSet/>
      <dgm:spPr/>
      <dgm:t>
        <a:bodyPr/>
        <a:lstStyle/>
        <a:p>
          <a:endParaRPr lang="en-US"/>
        </a:p>
      </dgm:t>
    </dgm:pt>
    <dgm:pt modelId="{90D382BD-FD7C-4EE8-817F-E94CD42DFA2D}">
      <dgm:prSet/>
      <dgm:spPr/>
      <dgm:t>
        <a:bodyPr/>
        <a:lstStyle/>
        <a:p>
          <a:pPr rtl="0"/>
          <a:r>
            <a:rPr lang="en-US"/>
            <a:t>Key Stage 5 (post-16)</a:t>
          </a:r>
          <a:endParaRPr lang="en-GB"/>
        </a:p>
      </dgm:t>
    </dgm:pt>
    <dgm:pt modelId="{3BC295AD-2023-449B-969A-55DCDD8227A5}" type="parTrans" cxnId="{B1EABD76-5357-41D1-A4F7-16D73E9934EA}">
      <dgm:prSet/>
      <dgm:spPr/>
      <dgm:t>
        <a:bodyPr/>
        <a:lstStyle/>
        <a:p>
          <a:endParaRPr lang="en-US"/>
        </a:p>
      </dgm:t>
    </dgm:pt>
    <dgm:pt modelId="{03261B59-8263-4546-84E3-9C99291CFEBD}" type="sibTrans" cxnId="{B1EABD76-5357-41D1-A4F7-16D73E9934EA}">
      <dgm:prSet/>
      <dgm:spPr/>
      <dgm:t>
        <a:bodyPr/>
        <a:lstStyle/>
        <a:p>
          <a:endParaRPr lang="en-US"/>
        </a:p>
      </dgm:t>
    </dgm:pt>
    <dgm:pt modelId="{A26B584A-9050-4A35-99D4-9A01A4D36B11}">
      <dgm:prSet/>
      <dgm:spPr/>
      <dgm:t>
        <a:bodyPr/>
        <a:lstStyle/>
        <a:p>
          <a:pPr rtl="0"/>
          <a:r>
            <a:rPr lang="en-US" dirty="0"/>
            <a:t>Therapy Department:</a:t>
          </a:r>
          <a:endParaRPr lang="en-GB" dirty="0"/>
        </a:p>
      </dgm:t>
    </dgm:pt>
    <dgm:pt modelId="{4D3F4C23-5A87-4C82-B9BE-D558C8A48427}" type="parTrans" cxnId="{AA12895E-50C6-46C2-985D-F7B40731B3AB}">
      <dgm:prSet/>
      <dgm:spPr/>
      <dgm:t>
        <a:bodyPr/>
        <a:lstStyle/>
        <a:p>
          <a:endParaRPr lang="en-US"/>
        </a:p>
      </dgm:t>
    </dgm:pt>
    <dgm:pt modelId="{1ED579AC-5C15-480A-B535-8AEA6C3837D5}" type="sibTrans" cxnId="{AA12895E-50C6-46C2-985D-F7B40731B3AB}">
      <dgm:prSet/>
      <dgm:spPr/>
      <dgm:t>
        <a:bodyPr/>
        <a:lstStyle/>
        <a:p>
          <a:endParaRPr lang="en-US"/>
        </a:p>
      </dgm:t>
    </dgm:pt>
    <dgm:pt modelId="{BAE37C4A-16E9-46C2-8B85-5A2B13F3D083}">
      <dgm:prSet/>
      <dgm:spPr/>
      <dgm:t>
        <a:bodyPr/>
        <a:lstStyle/>
        <a:p>
          <a:pPr rtl="0"/>
          <a:r>
            <a:rPr lang="en-US"/>
            <a:t>Positive Behaviour Support (PBS)</a:t>
          </a:r>
          <a:endParaRPr lang="en-GB"/>
        </a:p>
      </dgm:t>
    </dgm:pt>
    <dgm:pt modelId="{723A3118-86F8-4CED-9725-1E380D09164C}" type="parTrans" cxnId="{CCE0FCD4-F25C-436D-8EB5-1C8249BD2F9C}">
      <dgm:prSet/>
      <dgm:spPr/>
      <dgm:t>
        <a:bodyPr/>
        <a:lstStyle/>
        <a:p>
          <a:endParaRPr lang="en-US"/>
        </a:p>
      </dgm:t>
    </dgm:pt>
    <dgm:pt modelId="{2055432D-2492-4372-95FA-405D3C10E3EA}" type="sibTrans" cxnId="{CCE0FCD4-F25C-436D-8EB5-1C8249BD2F9C}">
      <dgm:prSet/>
      <dgm:spPr/>
      <dgm:t>
        <a:bodyPr/>
        <a:lstStyle/>
        <a:p>
          <a:endParaRPr lang="en-US"/>
        </a:p>
      </dgm:t>
    </dgm:pt>
    <dgm:pt modelId="{2E1AF245-8EF4-45B3-B923-94A07C2FD932}">
      <dgm:prSet/>
      <dgm:spPr/>
      <dgm:t>
        <a:bodyPr/>
        <a:lstStyle/>
        <a:p>
          <a:pPr rtl="0"/>
          <a:r>
            <a:rPr lang="en-US" dirty="0"/>
            <a:t>Speech and Language Therapy (SALT)</a:t>
          </a:r>
          <a:endParaRPr lang="en-GB" dirty="0"/>
        </a:p>
      </dgm:t>
    </dgm:pt>
    <dgm:pt modelId="{DB1E0347-145F-4EF3-B28D-B9C85635F46B}" type="parTrans" cxnId="{3F32B54F-4338-4FC4-B67B-648F9FF0C18F}">
      <dgm:prSet/>
      <dgm:spPr/>
      <dgm:t>
        <a:bodyPr/>
        <a:lstStyle/>
        <a:p>
          <a:endParaRPr lang="en-US"/>
        </a:p>
      </dgm:t>
    </dgm:pt>
    <dgm:pt modelId="{5BCA2214-694B-4392-8836-FFE0BB2A504F}" type="sibTrans" cxnId="{3F32B54F-4338-4FC4-B67B-648F9FF0C18F}">
      <dgm:prSet/>
      <dgm:spPr/>
      <dgm:t>
        <a:bodyPr/>
        <a:lstStyle/>
        <a:p>
          <a:endParaRPr lang="en-US"/>
        </a:p>
      </dgm:t>
    </dgm:pt>
    <dgm:pt modelId="{9A89B0CF-A13B-443D-A438-FA7FDDE15C88}">
      <dgm:prSet/>
      <dgm:spPr/>
      <dgm:t>
        <a:bodyPr/>
        <a:lstStyle/>
        <a:p>
          <a:pPr rtl="0"/>
          <a:r>
            <a:rPr lang="en-US" dirty="0"/>
            <a:t>Occupational Therapy and Sensory Integration (OT/SI)</a:t>
          </a:r>
          <a:endParaRPr lang="en-GB" dirty="0"/>
        </a:p>
      </dgm:t>
    </dgm:pt>
    <dgm:pt modelId="{FEB1C21E-729B-4B2A-A41D-63FD0ED2A344}" type="parTrans" cxnId="{CD9CED4D-B5E6-4F9B-B503-434C51A89DDE}">
      <dgm:prSet/>
      <dgm:spPr/>
      <dgm:t>
        <a:bodyPr/>
        <a:lstStyle/>
        <a:p>
          <a:endParaRPr lang="en-US"/>
        </a:p>
      </dgm:t>
    </dgm:pt>
    <dgm:pt modelId="{94B3266B-1B53-4989-B7DE-75B7D53A09FC}" type="sibTrans" cxnId="{CD9CED4D-B5E6-4F9B-B503-434C51A89DDE}">
      <dgm:prSet/>
      <dgm:spPr/>
      <dgm:t>
        <a:bodyPr/>
        <a:lstStyle/>
        <a:p>
          <a:endParaRPr lang="en-US"/>
        </a:p>
      </dgm:t>
    </dgm:pt>
    <dgm:pt modelId="{F159D5D0-52B5-4BD4-A6EF-6AC457268801}">
      <dgm:prSet/>
      <dgm:spPr/>
      <dgm:t>
        <a:bodyPr/>
        <a:lstStyle/>
        <a:p>
          <a:pPr rtl="0"/>
          <a:r>
            <a:rPr lang="en-US" dirty="0"/>
            <a:t>Child Psychotherapy</a:t>
          </a:r>
          <a:endParaRPr lang="en-GB" dirty="0"/>
        </a:p>
      </dgm:t>
    </dgm:pt>
    <dgm:pt modelId="{D1C4D36A-D86D-4881-BF77-A13BDC6F4B1A}" type="parTrans" cxnId="{2D4CAE9F-F412-473A-8C9F-FEA24CE6A221}">
      <dgm:prSet/>
      <dgm:spPr/>
      <dgm:t>
        <a:bodyPr/>
        <a:lstStyle/>
        <a:p>
          <a:endParaRPr lang="en-US"/>
        </a:p>
      </dgm:t>
    </dgm:pt>
    <dgm:pt modelId="{E6386865-11C4-4092-ACD9-73F35A4E3663}" type="sibTrans" cxnId="{2D4CAE9F-F412-473A-8C9F-FEA24CE6A221}">
      <dgm:prSet/>
      <dgm:spPr/>
      <dgm:t>
        <a:bodyPr/>
        <a:lstStyle/>
        <a:p>
          <a:endParaRPr lang="en-US"/>
        </a:p>
      </dgm:t>
    </dgm:pt>
    <dgm:pt modelId="{F654613A-C2D4-4622-B17C-A5D1F311B8E7}">
      <dgm:prSet/>
      <dgm:spPr/>
      <dgm:t>
        <a:bodyPr/>
        <a:lstStyle/>
        <a:p>
          <a:pPr rtl="0"/>
          <a:r>
            <a:rPr lang="en-US" dirty="0"/>
            <a:t>Safeguarding Team</a:t>
          </a:r>
          <a:endParaRPr lang="en-GB" dirty="0"/>
        </a:p>
      </dgm:t>
    </dgm:pt>
    <dgm:pt modelId="{EFE2852B-394B-4FAA-9CA3-9D1DB1D3FFE8}" type="parTrans" cxnId="{FF31B347-E37F-4309-89EC-72B03132E9E5}">
      <dgm:prSet/>
      <dgm:spPr/>
      <dgm:t>
        <a:bodyPr/>
        <a:lstStyle/>
        <a:p>
          <a:endParaRPr lang="en-US"/>
        </a:p>
      </dgm:t>
    </dgm:pt>
    <dgm:pt modelId="{9FF2A2AC-2FBD-41A0-A337-4BBCD7F04AB4}" type="sibTrans" cxnId="{FF31B347-E37F-4309-89EC-72B03132E9E5}">
      <dgm:prSet/>
      <dgm:spPr/>
      <dgm:t>
        <a:bodyPr/>
        <a:lstStyle/>
        <a:p>
          <a:endParaRPr lang="en-US"/>
        </a:p>
      </dgm:t>
    </dgm:pt>
    <dgm:pt modelId="{8476F5FB-BCB5-42B2-9D8F-5647D439A417}">
      <dgm:prSet/>
      <dgm:spPr/>
      <dgm:t>
        <a:bodyPr/>
        <a:lstStyle/>
        <a:p>
          <a:pPr rtl="0"/>
          <a:r>
            <a:rPr lang="en-GB" dirty="0"/>
            <a:t>School Business Support Team</a:t>
          </a:r>
        </a:p>
      </dgm:t>
    </dgm:pt>
    <dgm:pt modelId="{BB4C8ACA-C5F9-4897-BF9E-CCA4251AD201}" type="parTrans" cxnId="{F5172336-6A81-437F-A8EC-A5ACAFCA6060}">
      <dgm:prSet/>
      <dgm:spPr/>
      <dgm:t>
        <a:bodyPr/>
        <a:lstStyle/>
        <a:p>
          <a:endParaRPr lang="en-US"/>
        </a:p>
      </dgm:t>
    </dgm:pt>
    <dgm:pt modelId="{F0D542C6-067A-465B-8DD5-C16EA3ABB047}" type="sibTrans" cxnId="{F5172336-6A81-437F-A8EC-A5ACAFCA6060}">
      <dgm:prSet/>
      <dgm:spPr/>
      <dgm:t>
        <a:bodyPr/>
        <a:lstStyle/>
        <a:p>
          <a:endParaRPr lang="en-US"/>
        </a:p>
      </dgm:t>
    </dgm:pt>
    <dgm:pt modelId="{ECB94A65-EC36-4072-9401-922A540337BE}">
      <dgm:prSet/>
      <dgm:spPr/>
      <dgm:t>
        <a:bodyPr/>
        <a:lstStyle/>
        <a:p>
          <a:pPr rtl="0"/>
          <a:r>
            <a:rPr lang="en-US" dirty="0"/>
            <a:t>Governing Body</a:t>
          </a:r>
          <a:endParaRPr lang="en-GB" dirty="0"/>
        </a:p>
      </dgm:t>
    </dgm:pt>
    <dgm:pt modelId="{612BCC3F-ECBF-4A5F-9BDA-95DDDDEB62BC}" type="parTrans" cxnId="{832E3BB8-C09A-49AD-8C4A-85579890BD69}">
      <dgm:prSet/>
      <dgm:spPr/>
      <dgm:t>
        <a:bodyPr/>
        <a:lstStyle/>
        <a:p>
          <a:endParaRPr lang="en-US"/>
        </a:p>
      </dgm:t>
    </dgm:pt>
    <dgm:pt modelId="{30452F22-9C5D-471F-9F10-DC8FCB395D80}" type="sibTrans" cxnId="{832E3BB8-C09A-49AD-8C4A-85579890BD69}">
      <dgm:prSet/>
      <dgm:spPr/>
      <dgm:t>
        <a:bodyPr/>
        <a:lstStyle/>
        <a:p>
          <a:endParaRPr lang="en-US"/>
        </a:p>
      </dgm:t>
    </dgm:pt>
    <dgm:pt modelId="{F786ACD2-15FF-4E6B-894E-781DDD153EDE}">
      <dgm:prSet/>
      <dgm:spPr/>
      <dgm:t>
        <a:bodyPr/>
        <a:lstStyle/>
        <a:p>
          <a:pPr rtl="0"/>
          <a:r>
            <a:rPr lang="en-GB" dirty="0"/>
            <a:t>Therapy </a:t>
          </a:r>
          <a:r>
            <a:rPr lang="en-GB" dirty="0" smtClean="0"/>
            <a:t>Assistant</a:t>
          </a:r>
          <a:endParaRPr lang="en-GB" dirty="0"/>
        </a:p>
      </dgm:t>
    </dgm:pt>
    <dgm:pt modelId="{55A883C5-9E44-4B79-ACD5-B97A537C3DD7}" type="parTrans" cxnId="{759C12C8-AE6E-49E4-8751-106A1C5C497C}">
      <dgm:prSet/>
      <dgm:spPr/>
      <dgm:t>
        <a:bodyPr/>
        <a:lstStyle/>
        <a:p>
          <a:endParaRPr lang="en-GB"/>
        </a:p>
      </dgm:t>
    </dgm:pt>
    <dgm:pt modelId="{21DEF931-A2A5-497F-95ED-EE91BB10E728}" type="sibTrans" cxnId="{759C12C8-AE6E-49E4-8751-106A1C5C497C}">
      <dgm:prSet/>
      <dgm:spPr/>
      <dgm:t>
        <a:bodyPr/>
        <a:lstStyle/>
        <a:p>
          <a:endParaRPr lang="en-GB"/>
        </a:p>
      </dgm:t>
    </dgm:pt>
    <dgm:pt modelId="{9622DB2B-D9D2-4DCF-A210-510DB4626F89}" type="pres">
      <dgm:prSet presAssocID="{B8E18C7D-3D5F-4504-8894-5135B39D6C3C}" presName="linear" presStyleCnt="0">
        <dgm:presLayoutVars>
          <dgm:animLvl val="lvl"/>
          <dgm:resizeHandles val="exact"/>
        </dgm:presLayoutVars>
      </dgm:prSet>
      <dgm:spPr/>
      <dgm:t>
        <a:bodyPr/>
        <a:lstStyle/>
        <a:p>
          <a:endParaRPr lang="en-US"/>
        </a:p>
      </dgm:t>
    </dgm:pt>
    <dgm:pt modelId="{E20A69BB-9C35-4E3A-B8FD-3041783230B8}" type="pres">
      <dgm:prSet presAssocID="{E4F6E589-DE0A-4705-A237-B66620D2DF7A}" presName="parentText" presStyleLbl="node1" presStyleIdx="0" presStyleCnt="5">
        <dgm:presLayoutVars>
          <dgm:chMax val="0"/>
          <dgm:bulletEnabled val="1"/>
        </dgm:presLayoutVars>
      </dgm:prSet>
      <dgm:spPr/>
      <dgm:t>
        <a:bodyPr/>
        <a:lstStyle/>
        <a:p>
          <a:endParaRPr lang="en-US"/>
        </a:p>
      </dgm:t>
    </dgm:pt>
    <dgm:pt modelId="{D8A1BC38-6B2B-46DB-BE10-FDA98FDD99AD}" type="pres">
      <dgm:prSet presAssocID="{E4F6E589-DE0A-4705-A237-B66620D2DF7A}" presName="childText" presStyleLbl="revTx" presStyleIdx="0" presStyleCnt="2">
        <dgm:presLayoutVars>
          <dgm:bulletEnabled val="1"/>
        </dgm:presLayoutVars>
      </dgm:prSet>
      <dgm:spPr/>
      <dgm:t>
        <a:bodyPr/>
        <a:lstStyle/>
        <a:p>
          <a:endParaRPr lang="en-US"/>
        </a:p>
      </dgm:t>
    </dgm:pt>
    <dgm:pt modelId="{B15B3956-B870-4507-BA69-AC0730C77C19}" type="pres">
      <dgm:prSet presAssocID="{A26B584A-9050-4A35-99D4-9A01A4D36B11}" presName="parentText" presStyleLbl="node1" presStyleIdx="1" presStyleCnt="5">
        <dgm:presLayoutVars>
          <dgm:chMax val="0"/>
          <dgm:bulletEnabled val="1"/>
        </dgm:presLayoutVars>
      </dgm:prSet>
      <dgm:spPr/>
      <dgm:t>
        <a:bodyPr/>
        <a:lstStyle/>
        <a:p>
          <a:endParaRPr lang="en-US"/>
        </a:p>
      </dgm:t>
    </dgm:pt>
    <dgm:pt modelId="{CC2A1EBF-97CB-44CE-A441-2781854DC20C}" type="pres">
      <dgm:prSet presAssocID="{A26B584A-9050-4A35-99D4-9A01A4D36B11}" presName="childText" presStyleLbl="revTx" presStyleIdx="1" presStyleCnt="2">
        <dgm:presLayoutVars>
          <dgm:bulletEnabled val="1"/>
        </dgm:presLayoutVars>
      </dgm:prSet>
      <dgm:spPr/>
      <dgm:t>
        <a:bodyPr/>
        <a:lstStyle/>
        <a:p>
          <a:endParaRPr lang="en-US"/>
        </a:p>
      </dgm:t>
    </dgm:pt>
    <dgm:pt modelId="{C321C016-18F5-4DE2-B662-562431A4F977}" type="pres">
      <dgm:prSet presAssocID="{F654613A-C2D4-4622-B17C-A5D1F311B8E7}" presName="parentText" presStyleLbl="node1" presStyleIdx="2" presStyleCnt="5">
        <dgm:presLayoutVars>
          <dgm:chMax val="0"/>
          <dgm:bulletEnabled val="1"/>
        </dgm:presLayoutVars>
      </dgm:prSet>
      <dgm:spPr/>
      <dgm:t>
        <a:bodyPr/>
        <a:lstStyle/>
        <a:p>
          <a:endParaRPr lang="en-US"/>
        </a:p>
      </dgm:t>
    </dgm:pt>
    <dgm:pt modelId="{9C1A3EB4-2873-4E61-8957-E9516F3F13B2}" type="pres">
      <dgm:prSet presAssocID="{9FF2A2AC-2FBD-41A0-A337-4BBCD7F04AB4}" presName="spacer" presStyleCnt="0"/>
      <dgm:spPr/>
    </dgm:pt>
    <dgm:pt modelId="{749CC95C-3A8A-4D0C-90F8-6382F6192009}" type="pres">
      <dgm:prSet presAssocID="{8476F5FB-BCB5-42B2-9D8F-5647D439A417}" presName="parentText" presStyleLbl="node1" presStyleIdx="3" presStyleCnt="5">
        <dgm:presLayoutVars>
          <dgm:chMax val="0"/>
          <dgm:bulletEnabled val="1"/>
        </dgm:presLayoutVars>
      </dgm:prSet>
      <dgm:spPr/>
      <dgm:t>
        <a:bodyPr/>
        <a:lstStyle/>
        <a:p>
          <a:endParaRPr lang="en-US"/>
        </a:p>
      </dgm:t>
    </dgm:pt>
    <dgm:pt modelId="{1C57F678-6EA1-47C5-804A-5F2ABFB044E0}" type="pres">
      <dgm:prSet presAssocID="{F0D542C6-067A-465B-8DD5-C16EA3ABB047}" presName="spacer" presStyleCnt="0"/>
      <dgm:spPr/>
    </dgm:pt>
    <dgm:pt modelId="{B55BBE15-2A41-4E14-A2A8-4B60E6B24162}" type="pres">
      <dgm:prSet presAssocID="{ECB94A65-EC36-4072-9401-922A540337BE}" presName="parentText" presStyleLbl="node1" presStyleIdx="4" presStyleCnt="5">
        <dgm:presLayoutVars>
          <dgm:chMax val="0"/>
          <dgm:bulletEnabled val="1"/>
        </dgm:presLayoutVars>
      </dgm:prSet>
      <dgm:spPr/>
      <dgm:t>
        <a:bodyPr/>
        <a:lstStyle/>
        <a:p>
          <a:endParaRPr lang="en-US"/>
        </a:p>
      </dgm:t>
    </dgm:pt>
  </dgm:ptLst>
  <dgm:cxnLst>
    <dgm:cxn modelId="{39FA39EF-0821-43B3-9D5C-A453810F7D93}" type="presOf" srcId="{8476F5FB-BCB5-42B2-9D8F-5647D439A417}" destId="{749CC95C-3A8A-4D0C-90F8-6382F6192009}" srcOrd="0" destOrd="0" presId="urn:microsoft.com/office/officeart/2005/8/layout/vList2"/>
    <dgm:cxn modelId="{A6574EB1-586A-4760-98D2-DFC87FF27709}" type="presOf" srcId="{02814D61-3A9E-43E5-866D-7C0FD4160D0F}" destId="{D8A1BC38-6B2B-46DB-BE10-FDA98FDD99AD}" srcOrd="0" destOrd="1" presId="urn:microsoft.com/office/officeart/2005/8/layout/vList2"/>
    <dgm:cxn modelId="{A52F44DB-03AB-4279-B6CC-26BD08721DC2}" srcId="{5279C555-B2F3-4FD3-9223-FFE986073AAC}" destId="{E3D09C2F-3B4A-48D1-9639-57EC0BDC6CA3}" srcOrd="1" destOrd="0" parTransId="{00A9B51F-348D-4E38-80D4-81F5D0E9435C}" sibTransId="{5612FD74-A0AB-404F-889F-D362FFF65D6E}"/>
    <dgm:cxn modelId="{23C23744-4F1C-4C68-BBFD-8B4B73D0B9EB}" type="presOf" srcId="{2E1AF245-8EF4-45B3-B923-94A07C2FD932}" destId="{CC2A1EBF-97CB-44CE-A441-2781854DC20C}" srcOrd="0" destOrd="1" presId="urn:microsoft.com/office/officeart/2005/8/layout/vList2"/>
    <dgm:cxn modelId="{E99125E2-690C-404D-AA4A-69EF29BB50D2}" srcId="{B8E18C7D-3D5F-4504-8894-5135B39D6C3C}" destId="{E4F6E589-DE0A-4705-A237-B66620D2DF7A}" srcOrd="0" destOrd="0" parTransId="{B6DD529D-C3B0-4A1B-A3BE-3ABCFF399B8E}" sibTransId="{F000A639-CA22-4D40-A918-77FE51F2108D}"/>
    <dgm:cxn modelId="{F5172336-6A81-437F-A8EC-A5ACAFCA6060}" srcId="{B8E18C7D-3D5F-4504-8894-5135B39D6C3C}" destId="{8476F5FB-BCB5-42B2-9D8F-5647D439A417}" srcOrd="3" destOrd="0" parTransId="{BB4C8ACA-C5F9-4897-BF9E-CCA4251AD201}" sibTransId="{F0D542C6-067A-465B-8DD5-C16EA3ABB047}"/>
    <dgm:cxn modelId="{05E4D3FF-5D5F-4642-BB7D-B2B2ABADCA12}" type="presOf" srcId="{F654613A-C2D4-4622-B17C-A5D1F311B8E7}" destId="{C321C016-18F5-4DE2-B662-562431A4F977}" srcOrd="0" destOrd="0" presId="urn:microsoft.com/office/officeart/2005/8/layout/vList2"/>
    <dgm:cxn modelId="{C500A8AD-C405-4991-AA2A-DF9C4770E5C0}" type="presOf" srcId="{F159D5D0-52B5-4BD4-A6EF-6AC457268801}" destId="{CC2A1EBF-97CB-44CE-A441-2781854DC20C}" srcOrd="0" destOrd="3" presId="urn:microsoft.com/office/officeart/2005/8/layout/vList2"/>
    <dgm:cxn modelId="{E7BDFCC9-0514-476A-9C98-E8C756BF05DD}" type="presOf" srcId="{5279C555-B2F3-4FD3-9223-FFE986073AAC}" destId="{D8A1BC38-6B2B-46DB-BE10-FDA98FDD99AD}" srcOrd="0" destOrd="0" presId="urn:microsoft.com/office/officeart/2005/8/layout/vList2"/>
    <dgm:cxn modelId="{32EF4373-028D-4547-922B-7944137882D5}" srcId="{E4F6E589-DE0A-4705-A237-B66620D2DF7A}" destId="{5279C555-B2F3-4FD3-9223-FFE986073AAC}" srcOrd="0" destOrd="0" parTransId="{59472213-AD8C-4501-A10A-8D5F8265310D}" sibTransId="{D1EF8693-6FD4-4F3E-9BB8-15F4CF67B123}"/>
    <dgm:cxn modelId="{23ABE384-00AF-4038-A235-1EBFD2940951}" type="presOf" srcId="{A26B584A-9050-4A35-99D4-9A01A4D36B11}" destId="{B15B3956-B870-4507-BA69-AC0730C77C19}" srcOrd="0" destOrd="0" presId="urn:microsoft.com/office/officeart/2005/8/layout/vList2"/>
    <dgm:cxn modelId="{EF11E37D-F7C4-4F5C-B48A-B6FF5FB36C0E}" type="presOf" srcId="{BAE37C4A-16E9-46C2-8B85-5A2B13F3D083}" destId="{CC2A1EBF-97CB-44CE-A441-2781854DC20C}" srcOrd="0" destOrd="0" presId="urn:microsoft.com/office/officeart/2005/8/layout/vList2"/>
    <dgm:cxn modelId="{B06EB174-9A67-4987-A148-A90021803048}" type="presOf" srcId="{ECB94A65-EC36-4072-9401-922A540337BE}" destId="{B55BBE15-2A41-4E14-A2A8-4B60E6B24162}" srcOrd="0" destOrd="0" presId="urn:microsoft.com/office/officeart/2005/8/layout/vList2"/>
    <dgm:cxn modelId="{F18DA06D-DFAA-4F40-9CA5-46CC6578F5B1}" type="presOf" srcId="{B17DCD66-735F-415D-8F39-8AF156B36B4B}" destId="{D8A1BC38-6B2B-46DB-BE10-FDA98FDD99AD}" srcOrd="0" destOrd="4" presId="urn:microsoft.com/office/officeart/2005/8/layout/vList2"/>
    <dgm:cxn modelId="{832E3BB8-C09A-49AD-8C4A-85579890BD69}" srcId="{B8E18C7D-3D5F-4504-8894-5135B39D6C3C}" destId="{ECB94A65-EC36-4072-9401-922A540337BE}" srcOrd="4" destOrd="0" parTransId="{612BCC3F-ECBF-4A5F-9BDA-95DDDDEB62BC}" sibTransId="{30452F22-9C5D-471F-9F10-DC8FCB395D80}"/>
    <dgm:cxn modelId="{3F32B54F-4338-4FC4-B67B-648F9FF0C18F}" srcId="{A26B584A-9050-4A35-99D4-9A01A4D36B11}" destId="{2E1AF245-8EF4-45B3-B923-94A07C2FD932}" srcOrd="1" destOrd="0" parTransId="{DB1E0347-145F-4EF3-B28D-B9C85635F46B}" sibTransId="{5BCA2214-694B-4392-8836-FFE0BB2A504F}"/>
    <dgm:cxn modelId="{00ABF0C7-A1D8-440E-B460-A0FE3BD2ED72}" type="presOf" srcId="{E4F6E589-DE0A-4705-A237-B66620D2DF7A}" destId="{E20A69BB-9C35-4E3A-B8FD-3041783230B8}" srcOrd="0" destOrd="0" presId="urn:microsoft.com/office/officeart/2005/8/layout/vList2"/>
    <dgm:cxn modelId="{AD2251B8-C5D8-4471-9235-B84521927D81}" srcId="{5279C555-B2F3-4FD3-9223-FFE986073AAC}" destId="{B17DCD66-735F-415D-8F39-8AF156B36B4B}" srcOrd="3" destOrd="0" parTransId="{64F4B039-FF30-441C-AB73-D0C7B67018F9}" sibTransId="{239E288F-D298-4A32-AB2C-71C494F684DF}"/>
    <dgm:cxn modelId="{EEC02FAB-F5D7-4DA9-8C74-82E9153F7F52}" srcId="{5279C555-B2F3-4FD3-9223-FFE986073AAC}" destId="{02814D61-3A9E-43E5-866D-7C0FD4160D0F}" srcOrd="0" destOrd="0" parTransId="{03E07D2E-03F4-43C5-9DD4-86BA671BEEE6}" sibTransId="{B9EF7A91-C3DC-4CAB-9C59-9B24D5CECC07}"/>
    <dgm:cxn modelId="{BA4D15B7-195B-44A6-9F10-270D77CA1627}" type="presOf" srcId="{B8E18C7D-3D5F-4504-8894-5135B39D6C3C}" destId="{9622DB2B-D9D2-4DCF-A210-510DB4626F89}" srcOrd="0" destOrd="0" presId="urn:microsoft.com/office/officeart/2005/8/layout/vList2"/>
    <dgm:cxn modelId="{2D4CAE9F-F412-473A-8C9F-FEA24CE6A221}" srcId="{A26B584A-9050-4A35-99D4-9A01A4D36B11}" destId="{F159D5D0-52B5-4BD4-A6EF-6AC457268801}" srcOrd="3" destOrd="0" parTransId="{D1C4D36A-D86D-4881-BF77-A13BDC6F4B1A}" sibTransId="{E6386865-11C4-4092-ACD9-73F35A4E3663}"/>
    <dgm:cxn modelId="{B1EABD76-5357-41D1-A4F7-16D73E9934EA}" srcId="{5279C555-B2F3-4FD3-9223-FFE986073AAC}" destId="{90D382BD-FD7C-4EE8-817F-E94CD42DFA2D}" srcOrd="4" destOrd="0" parTransId="{3BC295AD-2023-449B-969A-55DCDD8227A5}" sibTransId="{03261B59-8263-4546-84E3-9C99291CFEBD}"/>
    <dgm:cxn modelId="{C2676106-1878-4EBD-B800-EF30ADD86362}" type="presOf" srcId="{FDC1C85F-6AA5-4489-8B7A-BF70B84D9BCB}" destId="{D8A1BC38-6B2B-46DB-BE10-FDA98FDD99AD}" srcOrd="0" destOrd="3" presId="urn:microsoft.com/office/officeart/2005/8/layout/vList2"/>
    <dgm:cxn modelId="{CD9CED4D-B5E6-4F9B-B503-434C51A89DDE}" srcId="{A26B584A-9050-4A35-99D4-9A01A4D36B11}" destId="{9A89B0CF-A13B-443D-A438-FA7FDDE15C88}" srcOrd="2" destOrd="0" parTransId="{FEB1C21E-729B-4B2A-A41D-63FD0ED2A344}" sibTransId="{94B3266B-1B53-4989-B7DE-75B7D53A09FC}"/>
    <dgm:cxn modelId="{CCE0FCD4-F25C-436D-8EB5-1C8249BD2F9C}" srcId="{A26B584A-9050-4A35-99D4-9A01A4D36B11}" destId="{BAE37C4A-16E9-46C2-8B85-5A2B13F3D083}" srcOrd="0" destOrd="0" parTransId="{723A3118-86F8-4CED-9725-1E380D09164C}" sibTransId="{2055432D-2492-4372-95FA-405D3C10E3EA}"/>
    <dgm:cxn modelId="{554BE5AE-C27F-4E12-BDB1-B256EA3F893E}" srcId="{5279C555-B2F3-4FD3-9223-FFE986073AAC}" destId="{FDC1C85F-6AA5-4489-8B7A-BF70B84D9BCB}" srcOrd="2" destOrd="0" parTransId="{A562D5AE-05B0-43BB-AA76-D2043F8E7906}" sibTransId="{C13EB8EC-1143-404D-A1ED-0EC68EAD79F4}"/>
    <dgm:cxn modelId="{E9E3D891-CDAF-45C7-8D5B-201BE347C240}" type="presOf" srcId="{9A89B0CF-A13B-443D-A438-FA7FDDE15C88}" destId="{CC2A1EBF-97CB-44CE-A441-2781854DC20C}" srcOrd="0" destOrd="2" presId="urn:microsoft.com/office/officeart/2005/8/layout/vList2"/>
    <dgm:cxn modelId="{FF31B347-E37F-4309-89EC-72B03132E9E5}" srcId="{B8E18C7D-3D5F-4504-8894-5135B39D6C3C}" destId="{F654613A-C2D4-4622-B17C-A5D1F311B8E7}" srcOrd="2" destOrd="0" parTransId="{EFE2852B-394B-4FAA-9CA3-9D1DB1D3FFE8}" sibTransId="{9FF2A2AC-2FBD-41A0-A337-4BBCD7F04AB4}"/>
    <dgm:cxn modelId="{9DB10477-D86A-4AB3-9996-18FD651E3056}" type="presOf" srcId="{90D382BD-FD7C-4EE8-817F-E94CD42DFA2D}" destId="{D8A1BC38-6B2B-46DB-BE10-FDA98FDD99AD}" srcOrd="0" destOrd="5" presId="urn:microsoft.com/office/officeart/2005/8/layout/vList2"/>
    <dgm:cxn modelId="{41925E77-0EB7-4000-B750-8F515785CDB1}" type="presOf" srcId="{F786ACD2-15FF-4E6B-894E-781DDD153EDE}" destId="{CC2A1EBF-97CB-44CE-A441-2781854DC20C}" srcOrd="0" destOrd="4" presId="urn:microsoft.com/office/officeart/2005/8/layout/vList2"/>
    <dgm:cxn modelId="{759C12C8-AE6E-49E4-8751-106A1C5C497C}" srcId="{A26B584A-9050-4A35-99D4-9A01A4D36B11}" destId="{F786ACD2-15FF-4E6B-894E-781DDD153EDE}" srcOrd="4" destOrd="0" parTransId="{55A883C5-9E44-4B79-ACD5-B97A537C3DD7}" sibTransId="{21DEF931-A2A5-497F-95ED-EE91BB10E728}"/>
    <dgm:cxn modelId="{AA12895E-50C6-46C2-985D-F7B40731B3AB}" srcId="{B8E18C7D-3D5F-4504-8894-5135B39D6C3C}" destId="{A26B584A-9050-4A35-99D4-9A01A4D36B11}" srcOrd="1" destOrd="0" parTransId="{4D3F4C23-5A87-4C82-B9BE-D558C8A48427}" sibTransId="{1ED579AC-5C15-480A-B535-8AEA6C3837D5}"/>
    <dgm:cxn modelId="{88F5827D-31AC-4308-8C7E-3BDF6D976644}" type="presOf" srcId="{E3D09C2F-3B4A-48D1-9639-57EC0BDC6CA3}" destId="{D8A1BC38-6B2B-46DB-BE10-FDA98FDD99AD}" srcOrd="0" destOrd="2" presId="urn:microsoft.com/office/officeart/2005/8/layout/vList2"/>
    <dgm:cxn modelId="{4ED1DFAD-8EF9-4BC5-BB24-D961DAEE133D}" type="presParOf" srcId="{9622DB2B-D9D2-4DCF-A210-510DB4626F89}" destId="{E20A69BB-9C35-4E3A-B8FD-3041783230B8}" srcOrd="0" destOrd="0" presId="urn:microsoft.com/office/officeart/2005/8/layout/vList2"/>
    <dgm:cxn modelId="{08EC6BB6-B0EB-4F98-BCD6-9C31AFD0EFC2}" type="presParOf" srcId="{9622DB2B-D9D2-4DCF-A210-510DB4626F89}" destId="{D8A1BC38-6B2B-46DB-BE10-FDA98FDD99AD}" srcOrd="1" destOrd="0" presId="urn:microsoft.com/office/officeart/2005/8/layout/vList2"/>
    <dgm:cxn modelId="{F097AAC3-9C2C-405E-AD3C-24B1B65B8C72}" type="presParOf" srcId="{9622DB2B-D9D2-4DCF-A210-510DB4626F89}" destId="{B15B3956-B870-4507-BA69-AC0730C77C19}" srcOrd="2" destOrd="0" presId="urn:microsoft.com/office/officeart/2005/8/layout/vList2"/>
    <dgm:cxn modelId="{338B9974-1745-4AEB-9505-2B2965BB7D6A}" type="presParOf" srcId="{9622DB2B-D9D2-4DCF-A210-510DB4626F89}" destId="{CC2A1EBF-97CB-44CE-A441-2781854DC20C}" srcOrd="3" destOrd="0" presId="urn:microsoft.com/office/officeart/2005/8/layout/vList2"/>
    <dgm:cxn modelId="{2E373DB9-C34F-4D8C-949C-98A1002708E3}" type="presParOf" srcId="{9622DB2B-D9D2-4DCF-A210-510DB4626F89}" destId="{C321C016-18F5-4DE2-B662-562431A4F977}" srcOrd="4" destOrd="0" presId="urn:microsoft.com/office/officeart/2005/8/layout/vList2"/>
    <dgm:cxn modelId="{0A170F15-1186-48E8-AB03-BFC8D40A48E9}" type="presParOf" srcId="{9622DB2B-D9D2-4DCF-A210-510DB4626F89}" destId="{9C1A3EB4-2873-4E61-8957-E9516F3F13B2}" srcOrd="5" destOrd="0" presId="urn:microsoft.com/office/officeart/2005/8/layout/vList2"/>
    <dgm:cxn modelId="{39BAB01C-D3A1-4C71-BF87-910E659C51F4}" type="presParOf" srcId="{9622DB2B-D9D2-4DCF-A210-510DB4626F89}" destId="{749CC95C-3A8A-4D0C-90F8-6382F6192009}" srcOrd="6" destOrd="0" presId="urn:microsoft.com/office/officeart/2005/8/layout/vList2"/>
    <dgm:cxn modelId="{7DC7D335-019C-4059-A193-A57CADE0603E}" type="presParOf" srcId="{9622DB2B-D9D2-4DCF-A210-510DB4626F89}" destId="{1C57F678-6EA1-47C5-804A-5F2ABFB044E0}" srcOrd="7" destOrd="0" presId="urn:microsoft.com/office/officeart/2005/8/layout/vList2"/>
    <dgm:cxn modelId="{A1ABC93A-8F4D-4BB0-97DA-674CCE7AFF33}" type="presParOf" srcId="{9622DB2B-D9D2-4DCF-A210-510DB4626F89}" destId="{B55BBE15-2A41-4E14-A2A8-4B60E6B2416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D7D83-7B4A-4337-B360-8C4D7139DD3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E91C41C-A8F0-4B15-8DFA-E03383B3AC18}">
      <dgm:prSet phldrT="[Text]" custT="1"/>
      <dgm:spPr/>
      <dgm:t>
        <a:bodyPr/>
        <a:lstStyle/>
        <a:p>
          <a:r>
            <a:rPr lang="en-US" sz="2400" dirty="0"/>
            <a:t>Assistant Headteacher</a:t>
          </a:r>
        </a:p>
      </dgm:t>
    </dgm:pt>
    <dgm:pt modelId="{F86082CA-1766-4937-A8E5-EE7DCE3EC873}" type="parTrans" cxnId="{BF72A2B8-50CB-43B8-BD91-5336E2E8EABE}">
      <dgm:prSet/>
      <dgm:spPr/>
      <dgm:t>
        <a:bodyPr/>
        <a:lstStyle/>
        <a:p>
          <a:endParaRPr lang="en-US"/>
        </a:p>
      </dgm:t>
    </dgm:pt>
    <dgm:pt modelId="{B81C0F81-560C-4222-A46B-6DD20FA4F3FB}" type="sibTrans" cxnId="{BF72A2B8-50CB-43B8-BD91-5336E2E8EABE}">
      <dgm:prSet/>
      <dgm:spPr/>
      <dgm:t>
        <a:bodyPr/>
        <a:lstStyle/>
        <a:p>
          <a:endParaRPr lang="en-US"/>
        </a:p>
      </dgm:t>
    </dgm:pt>
    <dgm:pt modelId="{2F46994D-B9ED-4DDA-9523-7CA72EE10DAC}">
      <dgm:prSet custT="1"/>
      <dgm:spPr/>
      <dgm:t>
        <a:bodyPr/>
        <a:lstStyle/>
        <a:p>
          <a:r>
            <a:rPr lang="en-US" sz="2000" dirty="0"/>
            <a:t>Supported Interns Job Coach</a:t>
          </a:r>
        </a:p>
      </dgm:t>
    </dgm:pt>
    <dgm:pt modelId="{0846862B-03C5-4476-969B-CDE54C212D46}" type="parTrans" cxnId="{9360656C-BA17-4530-8C16-4285477CB639}">
      <dgm:prSet/>
      <dgm:spPr/>
      <dgm:t>
        <a:bodyPr/>
        <a:lstStyle/>
        <a:p>
          <a:endParaRPr lang="en-US"/>
        </a:p>
      </dgm:t>
    </dgm:pt>
    <dgm:pt modelId="{3A3B42A0-1349-4E8D-A1AE-3E0CBE13F6EE}" type="sibTrans" cxnId="{9360656C-BA17-4530-8C16-4285477CB639}">
      <dgm:prSet/>
      <dgm:spPr/>
      <dgm:t>
        <a:bodyPr/>
        <a:lstStyle/>
        <a:p>
          <a:endParaRPr lang="en-US"/>
        </a:p>
      </dgm:t>
    </dgm:pt>
    <dgm:pt modelId="{1A73E9A8-CB2C-451F-B577-0C060E6E12A6}">
      <dgm:prSet custT="1"/>
      <dgm:spPr/>
      <dgm:t>
        <a:bodyPr/>
        <a:lstStyle/>
        <a:p>
          <a:r>
            <a:rPr lang="en-US" sz="2000" dirty="0"/>
            <a:t>Class Teachers</a:t>
          </a:r>
        </a:p>
      </dgm:t>
    </dgm:pt>
    <dgm:pt modelId="{5FC9F436-2380-46B3-BAD1-25FFAA767DD8}" type="sibTrans" cxnId="{3CE165EA-3A96-475C-B52C-CB03B721A3EE}">
      <dgm:prSet/>
      <dgm:spPr/>
      <dgm:t>
        <a:bodyPr/>
        <a:lstStyle/>
        <a:p>
          <a:endParaRPr lang="en-US"/>
        </a:p>
      </dgm:t>
    </dgm:pt>
    <dgm:pt modelId="{8BAC8308-3170-4B7B-BF72-5CDDC2130DEE}" type="parTrans" cxnId="{3CE165EA-3A96-475C-B52C-CB03B721A3EE}">
      <dgm:prSet/>
      <dgm:spPr/>
      <dgm:t>
        <a:bodyPr/>
        <a:lstStyle/>
        <a:p>
          <a:endParaRPr lang="en-US"/>
        </a:p>
      </dgm:t>
    </dgm:pt>
    <dgm:pt modelId="{38EEE5AB-26CB-47E0-A5EF-B6FD4C5D0839}">
      <dgm:prSet/>
      <dgm:spPr/>
      <dgm:t>
        <a:bodyPr/>
        <a:lstStyle/>
        <a:p>
          <a:r>
            <a:rPr lang="en-GB" dirty="0" smtClean="0"/>
            <a:t>Higher Level Teaching Assistants (HLTA)</a:t>
          </a:r>
          <a:endParaRPr lang="en-GB" dirty="0"/>
        </a:p>
      </dgm:t>
    </dgm:pt>
    <dgm:pt modelId="{1B033D8B-CBA5-4DAB-9D2F-A65D941EA07E}" type="parTrans" cxnId="{A82A99B8-FD8B-4104-A9B3-44DF61BFCD1C}">
      <dgm:prSet/>
      <dgm:spPr/>
      <dgm:t>
        <a:bodyPr/>
        <a:lstStyle/>
        <a:p>
          <a:endParaRPr lang="en-US"/>
        </a:p>
      </dgm:t>
    </dgm:pt>
    <dgm:pt modelId="{A0C36D21-EAB4-414E-8308-036CC6D81CBE}" type="sibTrans" cxnId="{A82A99B8-FD8B-4104-A9B3-44DF61BFCD1C}">
      <dgm:prSet/>
      <dgm:spPr/>
      <dgm:t>
        <a:bodyPr/>
        <a:lstStyle/>
        <a:p>
          <a:endParaRPr lang="en-US"/>
        </a:p>
      </dgm:t>
    </dgm:pt>
    <dgm:pt modelId="{B6C02C56-66C0-4775-B54C-A46CFB5C1B33}">
      <dgm:prSet/>
      <dgm:spPr/>
      <dgm:t>
        <a:bodyPr/>
        <a:lstStyle/>
        <a:p>
          <a:r>
            <a:rPr lang="en-GB" dirty="0"/>
            <a:t>Teaching Assistants (TAs)</a:t>
          </a:r>
        </a:p>
      </dgm:t>
    </dgm:pt>
    <dgm:pt modelId="{EC0ACB23-8E1F-4C14-B98B-DBA941904835}" type="sibTrans" cxnId="{5B2C1980-84D2-44E6-95D9-C9FEB22F6113}">
      <dgm:prSet/>
      <dgm:spPr/>
      <dgm:t>
        <a:bodyPr/>
        <a:lstStyle/>
        <a:p>
          <a:endParaRPr lang="en-US"/>
        </a:p>
      </dgm:t>
    </dgm:pt>
    <dgm:pt modelId="{5F6CEA3D-6F27-4DC9-8866-E4985EA70FE7}" type="parTrans" cxnId="{5B2C1980-84D2-44E6-95D9-C9FEB22F6113}">
      <dgm:prSet/>
      <dgm:spPr/>
      <dgm:t>
        <a:bodyPr/>
        <a:lstStyle/>
        <a:p>
          <a:endParaRPr lang="en-US"/>
        </a:p>
      </dgm:t>
    </dgm:pt>
    <dgm:pt modelId="{DFB19729-F0DC-4C62-873E-57BA7661D472}">
      <dgm:prSet/>
      <dgm:spPr/>
      <dgm:t>
        <a:bodyPr/>
        <a:lstStyle/>
        <a:p>
          <a:r>
            <a:rPr lang="en-US" dirty="0" smtClean="0"/>
            <a:t>LSAs</a:t>
          </a:r>
          <a:endParaRPr lang="en-US" dirty="0"/>
        </a:p>
      </dgm:t>
    </dgm:pt>
    <dgm:pt modelId="{EEA3C471-AB78-41F3-9A12-A17ED9D7A1C4}" type="parTrans" cxnId="{049AE091-0E32-4FEA-A78F-FE74D6BE1916}">
      <dgm:prSet/>
      <dgm:spPr/>
      <dgm:t>
        <a:bodyPr/>
        <a:lstStyle/>
        <a:p>
          <a:endParaRPr lang="en-US"/>
        </a:p>
      </dgm:t>
    </dgm:pt>
    <dgm:pt modelId="{8EF48346-7E54-4F16-8FB4-CA7C2062127B}" type="sibTrans" cxnId="{049AE091-0E32-4FEA-A78F-FE74D6BE1916}">
      <dgm:prSet/>
      <dgm:spPr/>
      <dgm:t>
        <a:bodyPr/>
        <a:lstStyle/>
        <a:p>
          <a:endParaRPr lang="en-US"/>
        </a:p>
      </dgm:t>
    </dgm:pt>
    <dgm:pt modelId="{64486052-C59C-4668-9DF4-B55A90DE4616}" type="pres">
      <dgm:prSet presAssocID="{704D7D83-7B4A-4337-B360-8C4D7139DD32}" presName="hierChild1" presStyleCnt="0">
        <dgm:presLayoutVars>
          <dgm:orgChart val="1"/>
          <dgm:chPref val="1"/>
          <dgm:dir/>
          <dgm:animOne val="branch"/>
          <dgm:animLvl val="lvl"/>
          <dgm:resizeHandles/>
        </dgm:presLayoutVars>
      </dgm:prSet>
      <dgm:spPr/>
      <dgm:t>
        <a:bodyPr/>
        <a:lstStyle/>
        <a:p>
          <a:endParaRPr lang="en-US"/>
        </a:p>
      </dgm:t>
    </dgm:pt>
    <dgm:pt modelId="{610ED5DB-BC34-42BF-BEC7-A31B494930C9}" type="pres">
      <dgm:prSet presAssocID="{2E91C41C-A8F0-4B15-8DFA-E03383B3AC18}" presName="hierRoot1" presStyleCnt="0">
        <dgm:presLayoutVars>
          <dgm:hierBranch val="init"/>
        </dgm:presLayoutVars>
      </dgm:prSet>
      <dgm:spPr/>
    </dgm:pt>
    <dgm:pt modelId="{23E978EF-9C33-4FB1-850A-E1CCA9FED8DE}" type="pres">
      <dgm:prSet presAssocID="{2E91C41C-A8F0-4B15-8DFA-E03383B3AC18}" presName="rootComposite1" presStyleCnt="0"/>
      <dgm:spPr/>
    </dgm:pt>
    <dgm:pt modelId="{70EFF89A-FB93-44D5-8DB0-11651276F112}" type="pres">
      <dgm:prSet presAssocID="{2E91C41C-A8F0-4B15-8DFA-E03383B3AC18}" presName="rootText1" presStyleLbl="node0" presStyleIdx="0" presStyleCnt="1" custScaleX="292995" custScaleY="127205" custLinFactNeighborX="-2114" custLinFactNeighborY="-14068">
        <dgm:presLayoutVars>
          <dgm:chPref val="3"/>
        </dgm:presLayoutVars>
      </dgm:prSet>
      <dgm:spPr/>
      <dgm:t>
        <a:bodyPr/>
        <a:lstStyle/>
        <a:p>
          <a:endParaRPr lang="en-US"/>
        </a:p>
      </dgm:t>
    </dgm:pt>
    <dgm:pt modelId="{46752963-73B9-4C87-BEBE-A40086C7D41C}" type="pres">
      <dgm:prSet presAssocID="{2E91C41C-A8F0-4B15-8DFA-E03383B3AC18}" presName="rootConnector1" presStyleLbl="node1" presStyleIdx="0" presStyleCnt="0"/>
      <dgm:spPr/>
      <dgm:t>
        <a:bodyPr/>
        <a:lstStyle/>
        <a:p>
          <a:endParaRPr lang="en-US"/>
        </a:p>
      </dgm:t>
    </dgm:pt>
    <dgm:pt modelId="{5141B109-9494-4AA8-9F69-2416517D2201}" type="pres">
      <dgm:prSet presAssocID="{2E91C41C-A8F0-4B15-8DFA-E03383B3AC18}" presName="hierChild2" presStyleCnt="0"/>
      <dgm:spPr/>
    </dgm:pt>
    <dgm:pt modelId="{59821BE3-9590-4DDD-8663-FD7600BDFDF2}" type="pres">
      <dgm:prSet presAssocID="{EEA3C471-AB78-41F3-9A12-A17ED9D7A1C4}" presName="Name37" presStyleLbl="parChTrans1D2" presStyleIdx="0" presStyleCnt="4"/>
      <dgm:spPr/>
      <dgm:t>
        <a:bodyPr/>
        <a:lstStyle/>
        <a:p>
          <a:endParaRPr lang="en-US"/>
        </a:p>
      </dgm:t>
    </dgm:pt>
    <dgm:pt modelId="{0C006C4C-3F93-4273-AE28-3B22E4A9C52C}" type="pres">
      <dgm:prSet presAssocID="{DFB19729-F0DC-4C62-873E-57BA7661D472}" presName="hierRoot2" presStyleCnt="0">
        <dgm:presLayoutVars>
          <dgm:hierBranch val="init"/>
        </dgm:presLayoutVars>
      </dgm:prSet>
      <dgm:spPr/>
    </dgm:pt>
    <dgm:pt modelId="{B5F8ECB9-00FD-4688-8C9E-643D277741FA}" type="pres">
      <dgm:prSet presAssocID="{DFB19729-F0DC-4C62-873E-57BA7661D472}" presName="rootComposite" presStyleCnt="0"/>
      <dgm:spPr/>
    </dgm:pt>
    <dgm:pt modelId="{049240B8-D5E3-43E7-BFDA-8ADDD821C918}" type="pres">
      <dgm:prSet presAssocID="{DFB19729-F0DC-4C62-873E-57BA7661D472}" presName="rootText" presStyleLbl="node2" presStyleIdx="0" presStyleCnt="4">
        <dgm:presLayoutVars>
          <dgm:chPref val="3"/>
        </dgm:presLayoutVars>
      </dgm:prSet>
      <dgm:spPr/>
      <dgm:t>
        <a:bodyPr/>
        <a:lstStyle/>
        <a:p>
          <a:endParaRPr lang="en-US"/>
        </a:p>
      </dgm:t>
    </dgm:pt>
    <dgm:pt modelId="{746D1DDB-CEEA-4BCC-9EEE-A3B267C6247C}" type="pres">
      <dgm:prSet presAssocID="{DFB19729-F0DC-4C62-873E-57BA7661D472}" presName="rootConnector" presStyleLbl="node2" presStyleIdx="0" presStyleCnt="4"/>
      <dgm:spPr/>
      <dgm:t>
        <a:bodyPr/>
        <a:lstStyle/>
        <a:p>
          <a:endParaRPr lang="en-US"/>
        </a:p>
      </dgm:t>
    </dgm:pt>
    <dgm:pt modelId="{0CA1336D-8186-4E45-8360-7B00F3B56FE9}" type="pres">
      <dgm:prSet presAssocID="{DFB19729-F0DC-4C62-873E-57BA7661D472}" presName="hierChild4" presStyleCnt="0"/>
      <dgm:spPr/>
    </dgm:pt>
    <dgm:pt modelId="{0F235219-A069-4289-9B63-3D21C746EB4B}" type="pres">
      <dgm:prSet presAssocID="{DFB19729-F0DC-4C62-873E-57BA7661D472}" presName="hierChild5" presStyleCnt="0"/>
      <dgm:spPr/>
    </dgm:pt>
    <dgm:pt modelId="{D9274624-4FA4-405D-B594-E5FAD276F99B}" type="pres">
      <dgm:prSet presAssocID="{1B033D8B-CBA5-4DAB-9D2F-A65D941EA07E}" presName="Name37" presStyleLbl="parChTrans1D2" presStyleIdx="1" presStyleCnt="4"/>
      <dgm:spPr/>
      <dgm:t>
        <a:bodyPr/>
        <a:lstStyle/>
        <a:p>
          <a:endParaRPr lang="en-US"/>
        </a:p>
      </dgm:t>
    </dgm:pt>
    <dgm:pt modelId="{17BE5819-9A2B-485C-AB55-D11BAD66612A}" type="pres">
      <dgm:prSet presAssocID="{38EEE5AB-26CB-47E0-A5EF-B6FD4C5D0839}" presName="hierRoot2" presStyleCnt="0">
        <dgm:presLayoutVars>
          <dgm:hierBranch val="init"/>
        </dgm:presLayoutVars>
      </dgm:prSet>
      <dgm:spPr/>
    </dgm:pt>
    <dgm:pt modelId="{16C8DB70-1587-4EED-8E21-1489DA59CF03}" type="pres">
      <dgm:prSet presAssocID="{38EEE5AB-26CB-47E0-A5EF-B6FD4C5D0839}" presName="rootComposite" presStyleCnt="0"/>
      <dgm:spPr/>
    </dgm:pt>
    <dgm:pt modelId="{65713B33-1A78-42A3-A2AD-B419C63C68CB}" type="pres">
      <dgm:prSet presAssocID="{38EEE5AB-26CB-47E0-A5EF-B6FD4C5D0839}" presName="rootText" presStyleLbl="node2" presStyleIdx="1" presStyleCnt="4">
        <dgm:presLayoutVars>
          <dgm:chPref val="3"/>
        </dgm:presLayoutVars>
      </dgm:prSet>
      <dgm:spPr/>
      <dgm:t>
        <a:bodyPr/>
        <a:lstStyle/>
        <a:p>
          <a:endParaRPr lang="en-US"/>
        </a:p>
      </dgm:t>
    </dgm:pt>
    <dgm:pt modelId="{06107041-029A-4922-AD01-EF9991007242}" type="pres">
      <dgm:prSet presAssocID="{38EEE5AB-26CB-47E0-A5EF-B6FD4C5D0839}" presName="rootConnector" presStyleLbl="node2" presStyleIdx="1" presStyleCnt="4"/>
      <dgm:spPr/>
      <dgm:t>
        <a:bodyPr/>
        <a:lstStyle/>
        <a:p>
          <a:endParaRPr lang="en-US"/>
        </a:p>
      </dgm:t>
    </dgm:pt>
    <dgm:pt modelId="{2C524048-CCA6-4003-851B-F961698005B0}" type="pres">
      <dgm:prSet presAssocID="{38EEE5AB-26CB-47E0-A5EF-B6FD4C5D0839}" presName="hierChild4" presStyleCnt="0"/>
      <dgm:spPr/>
    </dgm:pt>
    <dgm:pt modelId="{641CFFE9-4C41-4959-8928-BC66796CA295}" type="pres">
      <dgm:prSet presAssocID="{38EEE5AB-26CB-47E0-A5EF-B6FD4C5D0839}" presName="hierChild5" presStyleCnt="0"/>
      <dgm:spPr/>
    </dgm:pt>
    <dgm:pt modelId="{6101BDA8-BC63-43CF-A5C2-9C61AE38D066}" type="pres">
      <dgm:prSet presAssocID="{8BAC8308-3170-4B7B-BF72-5CDDC2130DEE}" presName="Name37" presStyleLbl="parChTrans1D2" presStyleIdx="2" presStyleCnt="4"/>
      <dgm:spPr/>
      <dgm:t>
        <a:bodyPr/>
        <a:lstStyle/>
        <a:p>
          <a:endParaRPr lang="en-US"/>
        </a:p>
      </dgm:t>
    </dgm:pt>
    <dgm:pt modelId="{0445EDE6-32AE-4C94-979C-4C249AAF5ABE}" type="pres">
      <dgm:prSet presAssocID="{1A73E9A8-CB2C-451F-B577-0C060E6E12A6}" presName="hierRoot2" presStyleCnt="0">
        <dgm:presLayoutVars>
          <dgm:hierBranch val="init"/>
        </dgm:presLayoutVars>
      </dgm:prSet>
      <dgm:spPr/>
    </dgm:pt>
    <dgm:pt modelId="{E0EED91D-6ED3-48C7-BC02-21B7C87AAA46}" type="pres">
      <dgm:prSet presAssocID="{1A73E9A8-CB2C-451F-B577-0C060E6E12A6}" presName="rootComposite" presStyleCnt="0"/>
      <dgm:spPr/>
    </dgm:pt>
    <dgm:pt modelId="{662705BD-FCFE-4597-84E3-071317CBC8D0}" type="pres">
      <dgm:prSet presAssocID="{1A73E9A8-CB2C-451F-B577-0C060E6E12A6}" presName="rootText" presStyleLbl="node2" presStyleIdx="2" presStyleCnt="4" custScaleX="107629" custScaleY="100958">
        <dgm:presLayoutVars>
          <dgm:chPref val="3"/>
        </dgm:presLayoutVars>
      </dgm:prSet>
      <dgm:spPr/>
      <dgm:t>
        <a:bodyPr/>
        <a:lstStyle/>
        <a:p>
          <a:endParaRPr lang="en-US"/>
        </a:p>
      </dgm:t>
    </dgm:pt>
    <dgm:pt modelId="{50C916EF-277C-4756-B2C3-610244D3E04B}" type="pres">
      <dgm:prSet presAssocID="{1A73E9A8-CB2C-451F-B577-0C060E6E12A6}" presName="rootConnector" presStyleLbl="node2" presStyleIdx="2" presStyleCnt="4"/>
      <dgm:spPr/>
      <dgm:t>
        <a:bodyPr/>
        <a:lstStyle/>
        <a:p>
          <a:endParaRPr lang="en-US"/>
        </a:p>
      </dgm:t>
    </dgm:pt>
    <dgm:pt modelId="{84CA5FB5-E880-432B-98CF-D9893F3025C0}" type="pres">
      <dgm:prSet presAssocID="{1A73E9A8-CB2C-451F-B577-0C060E6E12A6}" presName="hierChild4" presStyleCnt="0"/>
      <dgm:spPr/>
    </dgm:pt>
    <dgm:pt modelId="{51987E7C-3605-49F8-A2D4-FC8C43ED64AE}" type="pres">
      <dgm:prSet presAssocID="{5F6CEA3D-6F27-4DC9-8866-E4985EA70FE7}" presName="Name37" presStyleLbl="parChTrans1D3" presStyleIdx="0" presStyleCnt="1"/>
      <dgm:spPr/>
      <dgm:t>
        <a:bodyPr/>
        <a:lstStyle/>
        <a:p>
          <a:endParaRPr lang="en-US"/>
        </a:p>
      </dgm:t>
    </dgm:pt>
    <dgm:pt modelId="{95A56216-6681-41F8-ABE7-E057396A02FA}" type="pres">
      <dgm:prSet presAssocID="{B6C02C56-66C0-4775-B54C-A46CFB5C1B33}" presName="hierRoot2" presStyleCnt="0">
        <dgm:presLayoutVars>
          <dgm:hierBranch val="init"/>
        </dgm:presLayoutVars>
      </dgm:prSet>
      <dgm:spPr/>
    </dgm:pt>
    <dgm:pt modelId="{560B7781-0335-4709-A580-1E946574FB99}" type="pres">
      <dgm:prSet presAssocID="{B6C02C56-66C0-4775-B54C-A46CFB5C1B33}" presName="rootComposite" presStyleCnt="0"/>
      <dgm:spPr/>
    </dgm:pt>
    <dgm:pt modelId="{D7767210-69FB-4246-9BB9-0FFA2B216F28}" type="pres">
      <dgm:prSet presAssocID="{B6C02C56-66C0-4775-B54C-A46CFB5C1B33}" presName="rootText" presStyleLbl="node3" presStyleIdx="0" presStyleCnt="1">
        <dgm:presLayoutVars>
          <dgm:chPref val="3"/>
        </dgm:presLayoutVars>
      </dgm:prSet>
      <dgm:spPr/>
      <dgm:t>
        <a:bodyPr/>
        <a:lstStyle/>
        <a:p>
          <a:endParaRPr lang="en-US"/>
        </a:p>
      </dgm:t>
    </dgm:pt>
    <dgm:pt modelId="{486D3AFE-E735-4E12-9732-B9F36FCD4A99}" type="pres">
      <dgm:prSet presAssocID="{B6C02C56-66C0-4775-B54C-A46CFB5C1B33}" presName="rootConnector" presStyleLbl="node3" presStyleIdx="0" presStyleCnt="1"/>
      <dgm:spPr/>
      <dgm:t>
        <a:bodyPr/>
        <a:lstStyle/>
        <a:p>
          <a:endParaRPr lang="en-US"/>
        </a:p>
      </dgm:t>
    </dgm:pt>
    <dgm:pt modelId="{981DF023-E3AB-4331-BF3A-E7935E1C2752}" type="pres">
      <dgm:prSet presAssocID="{B6C02C56-66C0-4775-B54C-A46CFB5C1B33}" presName="hierChild4" presStyleCnt="0"/>
      <dgm:spPr/>
    </dgm:pt>
    <dgm:pt modelId="{D30439AB-66BB-4F27-AC4D-AB03E05EFFE2}" type="pres">
      <dgm:prSet presAssocID="{B6C02C56-66C0-4775-B54C-A46CFB5C1B33}" presName="hierChild5" presStyleCnt="0"/>
      <dgm:spPr/>
    </dgm:pt>
    <dgm:pt modelId="{B23BDC81-ED7D-439A-8B44-5D842B7A42AC}" type="pres">
      <dgm:prSet presAssocID="{1A73E9A8-CB2C-451F-B577-0C060E6E12A6}" presName="hierChild5" presStyleCnt="0"/>
      <dgm:spPr/>
    </dgm:pt>
    <dgm:pt modelId="{2EB818C8-9761-4E98-A007-0EC0F0928E96}" type="pres">
      <dgm:prSet presAssocID="{0846862B-03C5-4476-969B-CDE54C212D46}" presName="Name37" presStyleLbl="parChTrans1D2" presStyleIdx="3" presStyleCnt="4"/>
      <dgm:spPr/>
      <dgm:t>
        <a:bodyPr/>
        <a:lstStyle/>
        <a:p>
          <a:endParaRPr lang="en-US"/>
        </a:p>
      </dgm:t>
    </dgm:pt>
    <dgm:pt modelId="{B66679F4-8667-495D-9C56-AE2024A3540C}" type="pres">
      <dgm:prSet presAssocID="{2F46994D-B9ED-4DDA-9523-7CA72EE10DAC}" presName="hierRoot2" presStyleCnt="0">
        <dgm:presLayoutVars>
          <dgm:hierBranch val="init"/>
        </dgm:presLayoutVars>
      </dgm:prSet>
      <dgm:spPr/>
    </dgm:pt>
    <dgm:pt modelId="{C1713F65-5640-4B4D-BC36-0E4AA43FBAFC}" type="pres">
      <dgm:prSet presAssocID="{2F46994D-B9ED-4DDA-9523-7CA72EE10DAC}" presName="rootComposite" presStyleCnt="0"/>
      <dgm:spPr/>
    </dgm:pt>
    <dgm:pt modelId="{7A1D4CF1-839E-4759-AA0E-1ED4B30CEC2D}" type="pres">
      <dgm:prSet presAssocID="{2F46994D-B9ED-4DDA-9523-7CA72EE10DAC}" presName="rootText" presStyleLbl="node2" presStyleIdx="3" presStyleCnt="4" custScaleX="100583" custScaleY="97418">
        <dgm:presLayoutVars>
          <dgm:chPref val="3"/>
        </dgm:presLayoutVars>
      </dgm:prSet>
      <dgm:spPr/>
      <dgm:t>
        <a:bodyPr/>
        <a:lstStyle/>
        <a:p>
          <a:endParaRPr lang="en-US"/>
        </a:p>
      </dgm:t>
    </dgm:pt>
    <dgm:pt modelId="{CA53B667-5165-4EA1-BE88-31A8E860CAAC}" type="pres">
      <dgm:prSet presAssocID="{2F46994D-B9ED-4DDA-9523-7CA72EE10DAC}" presName="rootConnector" presStyleLbl="node2" presStyleIdx="3" presStyleCnt="4"/>
      <dgm:spPr/>
      <dgm:t>
        <a:bodyPr/>
        <a:lstStyle/>
        <a:p>
          <a:endParaRPr lang="en-US"/>
        </a:p>
      </dgm:t>
    </dgm:pt>
    <dgm:pt modelId="{CD04091E-AFA0-460E-BF9A-7F33F45D7536}" type="pres">
      <dgm:prSet presAssocID="{2F46994D-B9ED-4DDA-9523-7CA72EE10DAC}" presName="hierChild4" presStyleCnt="0"/>
      <dgm:spPr/>
    </dgm:pt>
    <dgm:pt modelId="{C1E60E5F-52A6-4DA5-B7AE-073206374AB6}" type="pres">
      <dgm:prSet presAssocID="{2F46994D-B9ED-4DDA-9523-7CA72EE10DAC}" presName="hierChild5" presStyleCnt="0"/>
      <dgm:spPr/>
    </dgm:pt>
    <dgm:pt modelId="{AB2C6F3C-798B-4193-9582-F62E8A566A69}" type="pres">
      <dgm:prSet presAssocID="{2E91C41C-A8F0-4B15-8DFA-E03383B3AC18}" presName="hierChild3" presStyleCnt="0"/>
      <dgm:spPr/>
    </dgm:pt>
  </dgm:ptLst>
  <dgm:cxnLst>
    <dgm:cxn modelId="{76DF2396-F2B1-46ED-A8C0-F78583E63F7C}" type="presOf" srcId="{DFB19729-F0DC-4C62-873E-57BA7661D472}" destId="{049240B8-D5E3-43E7-BFDA-8ADDD821C918}" srcOrd="0" destOrd="0" presId="urn:microsoft.com/office/officeart/2005/8/layout/orgChart1"/>
    <dgm:cxn modelId="{498E5686-1513-402A-B500-653BE8A9BD36}" type="presOf" srcId="{B6C02C56-66C0-4775-B54C-A46CFB5C1B33}" destId="{486D3AFE-E735-4E12-9732-B9F36FCD4A99}" srcOrd="1" destOrd="0" presId="urn:microsoft.com/office/officeart/2005/8/layout/orgChart1"/>
    <dgm:cxn modelId="{93AB6636-8E2D-4ABC-A1FE-64BD071FDE8B}" type="presOf" srcId="{8BAC8308-3170-4B7B-BF72-5CDDC2130DEE}" destId="{6101BDA8-BC63-43CF-A5C2-9C61AE38D066}" srcOrd="0" destOrd="0" presId="urn:microsoft.com/office/officeart/2005/8/layout/orgChart1"/>
    <dgm:cxn modelId="{BF72A2B8-50CB-43B8-BD91-5336E2E8EABE}" srcId="{704D7D83-7B4A-4337-B360-8C4D7139DD32}" destId="{2E91C41C-A8F0-4B15-8DFA-E03383B3AC18}" srcOrd="0" destOrd="0" parTransId="{F86082CA-1766-4937-A8E5-EE7DCE3EC873}" sibTransId="{B81C0F81-560C-4222-A46B-6DD20FA4F3FB}"/>
    <dgm:cxn modelId="{A82A99B8-FD8B-4104-A9B3-44DF61BFCD1C}" srcId="{2E91C41C-A8F0-4B15-8DFA-E03383B3AC18}" destId="{38EEE5AB-26CB-47E0-A5EF-B6FD4C5D0839}" srcOrd="1" destOrd="0" parTransId="{1B033D8B-CBA5-4DAB-9D2F-A65D941EA07E}" sibTransId="{A0C36D21-EAB4-414E-8308-036CC6D81CBE}"/>
    <dgm:cxn modelId="{84085DAC-A175-4390-A393-0481A0E89668}" type="presOf" srcId="{2E91C41C-A8F0-4B15-8DFA-E03383B3AC18}" destId="{70EFF89A-FB93-44D5-8DB0-11651276F112}" srcOrd="0" destOrd="0" presId="urn:microsoft.com/office/officeart/2005/8/layout/orgChart1"/>
    <dgm:cxn modelId="{E0E0D97E-832E-4879-A2DB-C5079DED4408}" type="presOf" srcId="{DFB19729-F0DC-4C62-873E-57BA7661D472}" destId="{746D1DDB-CEEA-4BCC-9EEE-A3B267C6247C}" srcOrd="1" destOrd="0" presId="urn:microsoft.com/office/officeart/2005/8/layout/orgChart1"/>
    <dgm:cxn modelId="{8666DE3D-7CD0-4B77-BA91-A031FD834A5A}" type="presOf" srcId="{1A73E9A8-CB2C-451F-B577-0C060E6E12A6}" destId="{50C916EF-277C-4756-B2C3-610244D3E04B}" srcOrd="1" destOrd="0" presId="urn:microsoft.com/office/officeart/2005/8/layout/orgChart1"/>
    <dgm:cxn modelId="{D579448B-4D1F-47A7-BC9D-748E25504E8B}" type="presOf" srcId="{1B033D8B-CBA5-4DAB-9D2F-A65D941EA07E}" destId="{D9274624-4FA4-405D-B594-E5FAD276F99B}" srcOrd="0" destOrd="0" presId="urn:microsoft.com/office/officeart/2005/8/layout/orgChart1"/>
    <dgm:cxn modelId="{0F442E7E-AC80-4555-B244-622288D3ECA5}" type="presOf" srcId="{EEA3C471-AB78-41F3-9A12-A17ED9D7A1C4}" destId="{59821BE3-9590-4DDD-8663-FD7600BDFDF2}" srcOrd="0" destOrd="0" presId="urn:microsoft.com/office/officeart/2005/8/layout/orgChart1"/>
    <dgm:cxn modelId="{FF44D493-2042-4250-86FF-6DE39F6122BF}" type="presOf" srcId="{2E91C41C-A8F0-4B15-8DFA-E03383B3AC18}" destId="{46752963-73B9-4C87-BEBE-A40086C7D41C}" srcOrd="1" destOrd="0" presId="urn:microsoft.com/office/officeart/2005/8/layout/orgChart1"/>
    <dgm:cxn modelId="{4087B3F7-4E6F-4DB1-9595-7FBD6493DF9F}" type="presOf" srcId="{5F6CEA3D-6F27-4DC9-8866-E4985EA70FE7}" destId="{51987E7C-3605-49F8-A2D4-FC8C43ED64AE}" srcOrd="0" destOrd="0" presId="urn:microsoft.com/office/officeart/2005/8/layout/orgChart1"/>
    <dgm:cxn modelId="{B877C8A4-69AC-4B47-BA1F-BDE2FD4B807B}" type="presOf" srcId="{1A73E9A8-CB2C-451F-B577-0C060E6E12A6}" destId="{662705BD-FCFE-4597-84E3-071317CBC8D0}" srcOrd="0" destOrd="0" presId="urn:microsoft.com/office/officeart/2005/8/layout/orgChart1"/>
    <dgm:cxn modelId="{83F5914B-6727-4886-9572-F1B8D56C0800}" type="presOf" srcId="{B6C02C56-66C0-4775-B54C-A46CFB5C1B33}" destId="{D7767210-69FB-4246-9BB9-0FFA2B216F28}" srcOrd="0" destOrd="0" presId="urn:microsoft.com/office/officeart/2005/8/layout/orgChart1"/>
    <dgm:cxn modelId="{19889DA6-499C-4471-9443-E3FCC953A840}" type="presOf" srcId="{2F46994D-B9ED-4DDA-9523-7CA72EE10DAC}" destId="{CA53B667-5165-4EA1-BE88-31A8E860CAAC}" srcOrd="1" destOrd="0" presId="urn:microsoft.com/office/officeart/2005/8/layout/orgChart1"/>
    <dgm:cxn modelId="{D206E034-C4DA-428A-8685-C6EF3EFA51F1}" type="presOf" srcId="{2F46994D-B9ED-4DDA-9523-7CA72EE10DAC}" destId="{7A1D4CF1-839E-4759-AA0E-1ED4B30CEC2D}" srcOrd="0" destOrd="0" presId="urn:microsoft.com/office/officeart/2005/8/layout/orgChart1"/>
    <dgm:cxn modelId="{9360656C-BA17-4530-8C16-4285477CB639}" srcId="{2E91C41C-A8F0-4B15-8DFA-E03383B3AC18}" destId="{2F46994D-B9ED-4DDA-9523-7CA72EE10DAC}" srcOrd="3" destOrd="0" parTransId="{0846862B-03C5-4476-969B-CDE54C212D46}" sibTransId="{3A3B42A0-1349-4E8D-A1AE-3E0CBE13F6EE}"/>
    <dgm:cxn modelId="{049AE091-0E32-4FEA-A78F-FE74D6BE1916}" srcId="{2E91C41C-A8F0-4B15-8DFA-E03383B3AC18}" destId="{DFB19729-F0DC-4C62-873E-57BA7661D472}" srcOrd="0" destOrd="0" parTransId="{EEA3C471-AB78-41F3-9A12-A17ED9D7A1C4}" sibTransId="{8EF48346-7E54-4F16-8FB4-CA7C2062127B}"/>
    <dgm:cxn modelId="{5B2C1980-84D2-44E6-95D9-C9FEB22F6113}" srcId="{1A73E9A8-CB2C-451F-B577-0C060E6E12A6}" destId="{B6C02C56-66C0-4775-B54C-A46CFB5C1B33}" srcOrd="0" destOrd="0" parTransId="{5F6CEA3D-6F27-4DC9-8866-E4985EA70FE7}" sibTransId="{EC0ACB23-8E1F-4C14-B98B-DBA941904835}"/>
    <dgm:cxn modelId="{5F618027-9387-412A-8F5D-234BDA53A277}" type="presOf" srcId="{704D7D83-7B4A-4337-B360-8C4D7139DD32}" destId="{64486052-C59C-4668-9DF4-B55A90DE4616}" srcOrd="0" destOrd="0" presId="urn:microsoft.com/office/officeart/2005/8/layout/orgChart1"/>
    <dgm:cxn modelId="{59DA5274-596B-468E-AD54-F5438A5EB73D}" type="presOf" srcId="{0846862B-03C5-4476-969B-CDE54C212D46}" destId="{2EB818C8-9761-4E98-A007-0EC0F0928E96}" srcOrd="0" destOrd="0" presId="urn:microsoft.com/office/officeart/2005/8/layout/orgChart1"/>
    <dgm:cxn modelId="{3CE165EA-3A96-475C-B52C-CB03B721A3EE}" srcId="{2E91C41C-A8F0-4B15-8DFA-E03383B3AC18}" destId="{1A73E9A8-CB2C-451F-B577-0C060E6E12A6}" srcOrd="2" destOrd="0" parTransId="{8BAC8308-3170-4B7B-BF72-5CDDC2130DEE}" sibTransId="{5FC9F436-2380-46B3-BAD1-25FFAA767DD8}"/>
    <dgm:cxn modelId="{D9CB0BB3-6A3F-42F5-8534-F36365BF7BF1}" type="presOf" srcId="{38EEE5AB-26CB-47E0-A5EF-B6FD4C5D0839}" destId="{06107041-029A-4922-AD01-EF9991007242}" srcOrd="1" destOrd="0" presId="urn:microsoft.com/office/officeart/2005/8/layout/orgChart1"/>
    <dgm:cxn modelId="{1B2D4927-8088-4467-AA1D-1E0B7E194D57}" type="presOf" srcId="{38EEE5AB-26CB-47E0-A5EF-B6FD4C5D0839}" destId="{65713B33-1A78-42A3-A2AD-B419C63C68CB}" srcOrd="0" destOrd="0" presId="urn:microsoft.com/office/officeart/2005/8/layout/orgChart1"/>
    <dgm:cxn modelId="{C7AED67A-3CE2-4927-8771-0F1ED6F2984C}" type="presParOf" srcId="{64486052-C59C-4668-9DF4-B55A90DE4616}" destId="{610ED5DB-BC34-42BF-BEC7-A31B494930C9}" srcOrd="0" destOrd="0" presId="urn:microsoft.com/office/officeart/2005/8/layout/orgChart1"/>
    <dgm:cxn modelId="{86A99104-27D0-4905-9AA7-A7A8E9CF9093}" type="presParOf" srcId="{610ED5DB-BC34-42BF-BEC7-A31B494930C9}" destId="{23E978EF-9C33-4FB1-850A-E1CCA9FED8DE}" srcOrd="0" destOrd="0" presId="urn:microsoft.com/office/officeart/2005/8/layout/orgChart1"/>
    <dgm:cxn modelId="{3AD2FBB5-D3A3-445A-A9F4-295B5FDE37C8}" type="presParOf" srcId="{23E978EF-9C33-4FB1-850A-E1CCA9FED8DE}" destId="{70EFF89A-FB93-44D5-8DB0-11651276F112}" srcOrd="0" destOrd="0" presId="urn:microsoft.com/office/officeart/2005/8/layout/orgChart1"/>
    <dgm:cxn modelId="{2C436283-CE82-4B26-A8B1-E34EFAAF4BF8}" type="presParOf" srcId="{23E978EF-9C33-4FB1-850A-E1CCA9FED8DE}" destId="{46752963-73B9-4C87-BEBE-A40086C7D41C}" srcOrd="1" destOrd="0" presId="urn:microsoft.com/office/officeart/2005/8/layout/orgChart1"/>
    <dgm:cxn modelId="{FBAC9DF5-4A1A-418B-B956-40193C5C81A9}" type="presParOf" srcId="{610ED5DB-BC34-42BF-BEC7-A31B494930C9}" destId="{5141B109-9494-4AA8-9F69-2416517D2201}" srcOrd="1" destOrd="0" presId="urn:microsoft.com/office/officeart/2005/8/layout/orgChart1"/>
    <dgm:cxn modelId="{3BB34114-B453-47D6-BA26-6B329114E8D6}" type="presParOf" srcId="{5141B109-9494-4AA8-9F69-2416517D2201}" destId="{59821BE3-9590-4DDD-8663-FD7600BDFDF2}" srcOrd="0" destOrd="0" presId="urn:microsoft.com/office/officeart/2005/8/layout/orgChart1"/>
    <dgm:cxn modelId="{0EDC8848-86F0-43C8-8947-8F32D2D5F5AF}" type="presParOf" srcId="{5141B109-9494-4AA8-9F69-2416517D2201}" destId="{0C006C4C-3F93-4273-AE28-3B22E4A9C52C}" srcOrd="1" destOrd="0" presId="urn:microsoft.com/office/officeart/2005/8/layout/orgChart1"/>
    <dgm:cxn modelId="{DB0CBAC6-A5BC-4EEB-9EDA-4480F56C6EA3}" type="presParOf" srcId="{0C006C4C-3F93-4273-AE28-3B22E4A9C52C}" destId="{B5F8ECB9-00FD-4688-8C9E-643D277741FA}" srcOrd="0" destOrd="0" presId="urn:microsoft.com/office/officeart/2005/8/layout/orgChart1"/>
    <dgm:cxn modelId="{E34AE59C-F836-4AAF-B734-4AE2260B1AED}" type="presParOf" srcId="{B5F8ECB9-00FD-4688-8C9E-643D277741FA}" destId="{049240B8-D5E3-43E7-BFDA-8ADDD821C918}" srcOrd="0" destOrd="0" presId="urn:microsoft.com/office/officeart/2005/8/layout/orgChart1"/>
    <dgm:cxn modelId="{A4E2B67B-2814-40FD-9967-BBBD4D029FDC}" type="presParOf" srcId="{B5F8ECB9-00FD-4688-8C9E-643D277741FA}" destId="{746D1DDB-CEEA-4BCC-9EEE-A3B267C6247C}" srcOrd="1" destOrd="0" presId="urn:microsoft.com/office/officeart/2005/8/layout/orgChart1"/>
    <dgm:cxn modelId="{D174A16E-C49F-4607-B6CC-8069C6E3D4F3}" type="presParOf" srcId="{0C006C4C-3F93-4273-AE28-3B22E4A9C52C}" destId="{0CA1336D-8186-4E45-8360-7B00F3B56FE9}" srcOrd="1" destOrd="0" presId="urn:microsoft.com/office/officeart/2005/8/layout/orgChart1"/>
    <dgm:cxn modelId="{B693255C-41C2-4F2E-9BD6-E74CFBF6C617}" type="presParOf" srcId="{0C006C4C-3F93-4273-AE28-3B22E4A9C52C}" destId="{0F235219-A069-4289-9B63-3D21C746EB4B}" srcOrd="2" destOrd="0" presId="urn:microsoft.com/office/officeart/2005/8/layout/orgChart1"/>
    <dgm:cxn modelId="{26C7C23E-B59E-487F-B786-39E1AC564CD3}" type="presParOf" srcId="{5141B109-9494-4AA8-9F69-2416517D2201}" destId="{D9274624-4FA4-405D-B594-E5FAD276F99B}" srcOrd="2" destOrd="0" presId="urn:microsoft.com/office/officeart/2005/8/layout/orgChart1"/>
    <dgm:cxn modelId="{D60C6A60-EC22-4FBB-A804-63A6F54508ED}" type="presParOf" srcId="{5141B109-9494-4AA8-9F69-2416517D2201}" destId="{17BE5819-9A2B-485C-AB55-D11BAD66612A}" srcOrd="3" destOrd="0" presId="urn:microsoft.com/office/officeart/2005/8/layout/orgChart1"/>
    <dgm:cxn modelId="{40EE9C92-D810-4586-A581-FD57B084F5A8}" type="presParOf" srcId="{17BE5819-9A2B-485C-AB55-D11BAD66612A}" destId="{16C8DB70-1587-4EED-8E21-1489DA59CF03}" srcOrd="0" destOrd="0" presId="urn:microsoft.com/office/officeart/2005/8/layout/orgChart1"/>
    <dgm:cxn modelId="{A7859497-2869-4A1A-89F9-3F74D59216E1}" type="presParOf" srcId="{16C8DB70-1587-4EED-8E21-1489DA59CF03}" destId="{65713B33-1A78-42A3-A2AD-B419C63C68CB}" srcOrd="0" destOrd="0" presId="urn:microsoft.com/office/officeart/2005/8/layout/orgChart1"/>
    <dgm:cxn modelId="{7D343C22-1D10-42E6-AC61-76F6A862A9AA}" type="presParOf" srcId="{16C8DB70-1587-4EED-8E21-1489DA59CF03}" destId="{06107041-029A-4922-AD01-EF9991007242}" srcOrd="1" destOrd="0" presId="urn:microsoft.com/office/officeart/2005/8/layout/orgChart1"/>
    <dgm:cxn modelId="{6E91D83D-A067-4CCF-826D-6E8D66065168}" type="presParOf" srcId="{17BE5819-9A2B-485C-AB55-D11BAD66612A}" destId="{2C524048-CCA6-4003-851B-F961698005B0}" srcOrd="1" destOrd="0" presId="urn:microsoft.com/office/officeart/2005/8/layout/orgChart1"/>
    <dgm:cxn modelId="{74293E39-3B34-4BBF-B1CE-093D7105BC17}" type="presParOf" srcId="{17BE5819-9A2B-485C-AB55-D11BAD66612A}" destId="{641CFFE9-4C41-4959-8928-BC66796CA295}" srcOrd="2" destOrd="0" presId="urn:microsoft.com/office/officeart/2005/8/layout/orgChart1"/>
    <dgm:cxn modelId="{72FF157B-2F1C-491D-B3C1-F2A9BAF8B16E}" type="presParOf" srcId="{5141B109-9494-4AA8-9F69-2416517D2201}" destId="{6101BDA8-BC63-43CF-A5C2-9C61AE38D066}" srcOrd="4" destOrd="0" presId="urn:microsoft.com/office/officeart/2005/8/layout/orgChart1"/>
    <dgm:cxn modelId="{2EBDA77F-9473-4878-8C92-1C53590489A6}" type="presParOf" srcId="{5141B109-9494-4AA8-9F69-2416517D2201}" destId="{0445EDE6-32AE-4C94-979C-4C249AAF5ABE}" srcOrd="5" destOrd="0" presId="urn:microsoft.com/office/officeart/2005/8/layout/orgChart1"/>
    <dgm:cxn modelId="{CA394F66-0636-42B5-B45B-000151F95140}" type="presParOf" srcId="{0445EDE6-32AE-4C94-979C-4C249AAF5ABE}" destId="{E0EED91D-6ED3-48C7-BC02-21B7C87AAA46}" srcOrd="0" destOrd="0" presId="urn:microsoft.com/office/officeart/2005/8/layout/orgChart1"/>
    <dgm:cxn modelId="{4EDF3635-67F6-40BF-9400-A39EA24ECB15}" type="presParOf" srcId="{E0EED91D-6ED3-48C7-BC02-21B7C87AAA46}" destId="{662705BD-FCFE-4597-84E3-071317CBC8D0}" srcOrd="0" destOrd="0" presId="urn:microsoft.com/office/officeart/2005/8/layout/orgChart1"/>
    <dgm:cxn modelId="{E50C643F-6C52-4D55-A819-D914AD46930C}" type="presParOf" srcId="{E0EED91D-6ED3-48C7-BC02-21B7C87AAA46}" destId="{50C916EF-277C-4756-B2C3-610244D3E04B}" srcOrd="1" destOrd="0" presId="urn:microsoft.com/office/officeart/2005/8/layout/orgChart1"/>
    <dgm:cxn modelId="{2DBAB406-B661-4390-B000-4035F4816802}" type="presParOf" srcId="{0445EDE6-32AE-4C94-979C-4C249AAF5ABE}" destId="{84CA5FB5-E880-432B-98CF-D9893F3025C0}" srcOrd="1" destOrd="0" presId="urn:microsoft.com/office/officeart/2005/8/layout/orgChart1"/>
    <dgm:cxn modelId="{2AEE4DC1-0CCB-454E-8AE3-F4E9B57CE9C2}" type="presParOf" srcId="{84CA5FB5-E880-432B-98CF-D9893F3025C0}" destId="{51987E7C-3605-49F8-A2D4-FC8C43ED64AE}" srcOrd="0" destOrd="0" presId="urn:microsoft.com/office/officeart/2005/8/layout/orgChart1"/>
    <dgm:cxn modelId="{2680CD4E-5950-4911-8724-2A037780FAAF}" type="presParOf" srcId="{84CA5FB5-E880-432B-98CF-D9893F3025C0}" destId="{95A56216-6681-41F8-ABE7-E057396A02FA}" srcOrd="1" destOrd="0" presId="urn:microsoft.com/office/officeart/2005/8/layout/orgChart1"/>
    <dgm:cxn modelId="{2EF51E96-EA54-4B19-928C-74DF0574F597}" type="presParOf" srcId="{95A56216-6681-41F8-ABE7-E057396A02FA}" destId="{560B7781-0335-4709-A580-1E946574FB99}" srcOrd="0" destOrd="0" presId="urn:microsoft.com/office/officeart/2005/8/layout/orgChart1"/>
    <dgm:cxn modelId="{C64988C7-65AF-42CA-9E4C-3517D87B65D7}" type="presParOf" srcId="{560B7781-0335-4709-A580-1E946574FB99}" destId="{D7767210-69FB-4246-9BB9-0FFA2B216F28}" srcOrd="0" destOrd="0" presId="urn:microsoft.com/office/officeart/2005/8/layout/orgChart1"/>
    <dgm:cxn modelId="{748DCC7A-4B84-4816-8EF2-1B6F5D5FA37D}" type="presParOf" srcId="{560B7781-0335-4709-A580-1E946574FB99}" destId="{486D3AFE-E735-4E12-9732-B9F36FCD4A99}" srcOrd="1" destOrd="0" presId="urn:microsoft.com/office/officeart/2005/8/layout/orgChart1"/>
    <dgm:cxn modelId="{EC7667AA-8B77-4D7D-AB67-457865CCCA44}" type="presParOf" srcId="{95A56216-6681-41F8-ABE7-E057396A02FA}" destId="{981DF023-E3AB-4331-BF3A-E7935E1C2752}" srcOrd="1" destOrd="0" presId="urn:microsoft.com/office/officeart/2005/8/layout/orgChart1"/>
    <dgm:cxn modelId="{F33A823E-FD48-4D72-9230-1A88C700F692}" type="presParOf" srcId="{95A56216-6681-41F8-ABE7-E057396A02FA}" destId="{D30439AB-66BB-4F27-AC4D-AB03E05EFFE2}" srcOrd="2" destOrd="0" presId="urn:microsoft.com/office/officeart/2005/8/layout/orgChart1"/>
    <dgm:cxn modelId="{13053AD4-07C6-4197-8E1A-2003313FE73A}" type="presParOf" srcId="{0445EDE6-32AE-4C94-979C-4C249AAF5ABE}" destId="{B23BDC81-ED7D-439A-8B44-5D842B7A42AC}" srcOrd="2" destOrd="0" presId="urn:microsoft.com/office/officeart/2005/8/layout/orgChart1"/>
    <dgm:cxn modelId="{539F0906-6625-4483-9A44-6510AE6F22AC}" type="presParOf" srcId="{5141B109-9494-4AA8-9F69-2416517D2201}" destId="{2EB818C8-9761-4E98-A007-0EC0F0928E96}" srcOrd="6" destOrd="0" presId="urn:microsoft.com/office/officeart/2005/8/layout/orgChart1"/>
    <dgm:cxn modelId="{107F4FB9-3674-4F14-87D8-5DCC564C3B86}" type="presParOf" srcId="{5141B109-9494-4AA8-9F69-2416517D2201}" destId="{B66679F4-8667-495D-9C56-AE2024A3540C}" srcOrd="7" destOrd="0" presId="urn:microsoft.com/office/officeart/2005/8/layout/orgChart1"/>
    <dgm:cxn modelId="{B4E0531F-02A8-4253-B493-BB2D02197661}" type="presParOf" srcId="{B66679F4-8667-495D-9C56-AE2024A3540C}" destId="{C1713F65-5640-4B4D-BC36-0E4AA43FBAFC}" srcOrd="0" destOrd="0" presId="urn:microsoft.com/office/officeart/2005/8/layout/orgChart1"/>
    <dgm:cxn modelId="{3AD95977-DC3F-48FE-BAF4-F4A1CE56A1FD}" type="presParOf" srcId="{C1713F65-5640-4B4D-BC36-0E4AA43FBAFC}" destId="{7A1D4CF1-839E-4759-AA0E-1ED4B30CEC2D}" srcOrd="0" destOrd="0" presId="urn:microsoft.com/office/officeart/2005/8/layout/orgChart1"/>
    <dgm:cxn modelId="{F1CE9E2D-6C9F-46D3-BC32-B2FDBC110A99}" type="presParOf" srcId="{C1713F65-5640-4B4D-BC36-0E4AA43FBAFC}" destId="{CA53B667-5165-4EA1-BE88-31A8E860CAAC}" srcOrd="1" destOrd="0" presId="urn:microsoft.com/office/officeart/2005/8/layout/orgChart1"/>
    <dgm:cxn modelId="{0830432E-82CE-4D80-A622-514D6D56DB6D}" type="presParOf" srcId="{B66679F4-8667-495D-9C56-AE2024A3540C}" destId="{CD04091E-AFA0-460E-BF9A-7F33F45D7536}" srcOrd="1" destOrd="0" presId="urn:microsoft.com/office/officeart/2005/8/layout/orgChart1"/>
    <dgm:cxn modelId="{6841AB7A-AD6B-4FCF-88A1-0A35B41D07AD}" type="presParOf" srcId="{B66679F4-8667-495D-9C56-AE2024A3540C}" destId="{C1E60E5F-52A6-4DA5-B7AE-073206374AB6}" srcOrd="2" destOrd="0" presId="urn:microsoft.com/office/officeart/2005/8/layout/orgChart1"/>
    <dgm:cxn modelId="{92C99669-F512-43F6-AD18-21F64065F006}" type="presParOf" srcId="{610ED5DB-BC34-42BF-BEC7-A31B494930C9}" destId="{AB2C6F3C-798B-4193-9582-F62E8A566A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4D7D83-7B4A-4337-B360-8C4D7139DD3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E91C41C-A8F0-4B15-8DFA-E03383B3AC18}">
      <dgm:prSet phldrT="[Text]" custT="1"/>
      <dgm:spPr/>
      <dgm:t>
        <a:bodyPr/>
        <a:lstStyle/>
        <a:p>
          <a:r>
            <a:rPr lang="en-US" sz="2400" dirty="0"/>
            <a:t>Head of Therapies</a:t>
          </a:r>
        </a:p>
      </dgm:t>
    </dgm:pt>
    <dgm:pt modelId="{F86082CA-1766-4937-A8E5-EE7DCE3EC873}" type="parTrans" cxnId="{BF72A2B8-50CB-43B8-BD91-5336E2E8EABE}">
      <dgm:prSet/>
      <dgm:spPr/>
      <dgm:t>
        <a:bodyPr/>
        <a:lstStyle/>
        <a:p>
          <a:endParaRPr lang="en-US"/>
        </a:p>
      </dgm:t>
    </dgm:pt>
    <dgm:pt modelId="{B81C0F81-560C-4222-A46B-6DD20FA4F3FB}" type="sibTrans" cxnId="{BF72A2B8-50CB-43B8-BD91-5336E2E8EABE}">
      <dgm:prSet/>
      <dgm:spPr/>
      <dgm:t>
        <a:bodyPr/>
        <a:lstStyle/>
        <a:p>
          <a:endParaRPr lang="en-US"/>
        </a:p>
      </dgm:t>
    </dgm:pt>
    <dgm:pt modelId="{E07481B4-448A-4D90-AC6F-438A2D17043A}">
      <dgm:prSet custT="1"/>
      <dgm:spPr/>
      <dgm:t>
        <a:bodyPr/>
        <a:lstStyle/>
        <a:p>
          <a:r>
            <a:rPr lang="en-US" sz="2000" dirty="0"/>
            <a:t>Child </a:t>
          </a:r>
        </a:p>
        <a:p>
          <a:r>
            <a:rPr lang="en-US" sz="2000" dirty="0"/>
            <a:t>Psychotherapist</a:t>
          </a:r>
        </a:p>
      </dgm:t>
    </dgm:pt>
    <dgm:pt modelId="{13BCFC59-28F8-423B-92F5-A66C0C205FC4}" type="parTrans" cxnId="{913592AB-9CBA-4EEC-B3DA-55B5C5D4A4F4}">
      <dgm:prSet/>
      <dgm:spPr/>
      <dgm:t>
        <a:bodyPr/>
        <a:lstStyle/>
        <a:p>
          <a:endParaRPr lang="en-US"/>
        </a:p>
      </dgm:t>
    </dgm:pt>
    <dgm:pt modelId="{98947076-D59F-4E3B-99DA-3A51C0661A98}" type="sibTrans" cxnId="{913592AB-9CBA-4EEC-B3DA-55B5C5D4A4F4}">
      <dgm:prSet/>
      <dgm:spPr/>
      <dgm:t>
        <a:bodyPr/>
        <a:lstStyle/>
        <a:p>
          <a:endParaRPr lang="en-US"/>
        </a:p>
      </dgm:t>
    </dgm:pt>
    <dgm:pt modelId="{1A73E9A8-CB2C-451F-B577-0C060E6E12A6}">
      <dgm:prSet custT="1"/>
      <dgm:spPr/>
      <dgm:t>
        <a:bodyPr/>
        <a:lstStyle/>
        <a:p>
          <a:r>
            <a:rPr lang="en-US" sz="2000" dirty="0"/>
            <a:t>Speech and Language Therapist</a:t>
          </a:r>
        </a:p>
      </dgm:t>
    </dgm:pt>
    <dgm:pt modelId="{8BAC8308-3170-4B7B-BF72-5CDDC2130DEE}" type="parTrans" cxnId="{3CE165EA-3A96-475C-B52C-CB03B721A3EE}">
      <dgm:prSet/>
      <dgm:spPr/>
      <dgm:t>
        <a:bodyPr/>
        <a:lstStyle/>
        <a:p>
          <a:endParaRPr lang="en-US"/>
        </a:p>
      </dgm:t>
    </dgm:pt>
    <dgm:pt modelId="{5FC9F436-2380-46B3-BAD1-25FFAA767DD8}" type="sibTrans" cxnId="{3CE165EA-3A96-475C-B52C-CB03B721A3EE}">
      <dgm:prSet/>
      <dgm:spPr/>
      <dgm:t>
        <a:bodyPr/>
        <a:lstStyle/>
        <a:p>
          <a:endParaRPr lang="en-US"/>
        </a:p>
      </dgm:t>
    </dgm:pt>
    <dgm:pt modelId="{2F46994D-B9ED-4DDA-9523-7CA72EE10DAC}">
      <dgm:prSet custT="1"/>
      <dgm:spPr/>
      <dgm:t>
        <a:bodyPr/>
        <a:lstStyle/>
        <a:p>
          <a:r>
            <a:rPr lang="en-US" sz="2000" dirty="0"/>
            <a:t>Occupational Therapist</a:t>
          </a:r>
        </a:p>
      </dgm:t>
    </dgm:pt>
    <dgm:pt modelId="{0846862B-03C5-4476-969B-CDE54C212D46}" type="parTrans" cxnId="{9360656C-BA17-4530-8C16-4285477CB639}">
      <dgm:prSet/>
      <dgm:spPr/>
      <dgm:t>
        <a:bodyPr/>
        <a:lstStyle/>
        <a:p>
          <a:endParaRPr lang="en-US"/>
        </a:p>
      </dgm:t>
    </dgm:pt>
    <dgm:pt modelId="{3A3B42A0-1349-4E8D-A1AE-3E0CBE13F6EE}" type="sibTrans" cxnId="{9360656C-BA17-4530-8C16-4285477CB639}">
      <dgm:prSet/>
      <dgm:spPr/>
      <dgm:t>
        <a:bodyPr/>
        <a:lstStyle/>
        <a:p>
          <a:endParaRPr lang="en-US"/>
        </a:p>
      </dgm:t>
    </dgm:pt>
    <dgm:pt modelId="{6D385E71-7722-462F-B108-E4C453A295FC}">
      <dgm:prSet custT="1"/>
      <dgm:spPr/>
      <dgm:t>
        <a:bodyPr/>
        <a:lstStyle/>
        <a:p>
          <a:r>
            <a:rPr lang="en-US" sz="2000" dirty="0"/>
            <a:t>Therapy Assistant</a:t>
          </a:r>
        </a:p>
      </dgm:t>
    </dgm:pt>
    <dgm:pt modelId="{4C13D149-92BF-453C-8901-801C640227BC}" type="parTrans" cxnId="{EA0A258B-B954-4A34-90DF-843971B09FDE}">
      <dgm:prSet/>
      <dgm:spPr/>
      <dgm:t>
        <a:bodyPr/>
        <a:lstStyle/>
        <a:p>
          <a:endParaRPr lang="en-US"/>
        </a:p>
      </dgm:t>
    </dgm:pt>
    <dgm:pt modelId="{F0B3D5BA-A578-4BC1-A7E0-33ABFF916A20}" type="sibTrans" cxnId="{EA0A258B-B954-4A34-90DF-843971B09FDE}">
      <dgm:prSet/>
      <dgm:spPr/>
      <dgm:t>
        <a:bodyPr/>
        <a:lstStyle/>
        <a:p>
          <a:endParaRPr lang="en-US"/>
        </a:p>
      </dgm:t>
    </dgm:pt>
    <dgm:pt modelId="{813DE9EF-CDF2-4265-A1E7-E08A204BEA8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Positive </a:t>
          </a:r>
          <a:r>
            <a:rPr lang="en-US" sz="1800" dirty="0" err="1"/>
            <a:t>Behaviour</a:t>
          </a:r>
          <a:r>
            <a:rPr lang="en-US" sz="1800" dirty="0"/>
            <a:t> Support Assistants</a:t>
          </a:r>
        </a:p>
        <a:p>
          <a:pPr marL="0" lvl="0" defTabSz="2711450">
            <a:lnSpc>
              <a:spcPct val="90000"/>
            </a:lnSpc>
            <a:spcBef>
              <a:spcPct val="0"/>
            </a:spcBef>
            <a:spcAft>
              <a:spcPct val="35000"/>
            </a:spcAft>
            <a:buNone/>
          </a:pPr>
          <a:endParaRPr lang="en-GB" dirty="0"/>
        </a:p>
      </dgm:t>
    </dgm:pt>
    <dgm:pt modelId="{937BEBDF-476A-4079-BAB8-EC2B41C95E1F}" type="parTrans" cxnId="{FA88238D-ACEB-4784-8501-B27524CAA81A}">
      <dgm:prSet/>
      <dgm:spPr/>
      <dgm:t>
        <a:bodyPr/>
        <a:lstStyle/>
        <a:p>
          <a:endParaRPr lang="en-GB"/>
        </a:p>
      </dgm:t>
    </dgm:pt>
    <dgm:pt modelId="{193BE4F4-406E-438F-8BE7-29BABFF444A3}" type="sibTrans" cxnId="{FA88238D-ACEB-4784-8501-B27524CAA81A}">
      <dgm:prSet/>
      <dgm:spPr/>
      <dgm:t>
        <a:bodyPr/>
        <a:lstStyle/>
        <a:p>
          <a:endParaRPr lang="en-GB"/>
        </a:p>
      </dgm:t>
    </dgm:pt>
    <dgm:pt modelId="{64486052-C59C-4668-9DF4-B55A90DE4616}" type="pres">
      <dgm:prSet presAssocID="{704D7D83-7B4A-4337-B360-8C4D7139DD32}" presName="hierChild1" presStyleCnt="0">
        <dgm:presLayoutVars>
          <dgm:orgChart val="1"/>
          <dgm:chPref val="1"/>
          <dgm:dir/>
          <dgm:animOne val="branch"/>
          <dgm:animLvl val="lvl"/>
          <dgm:resizeHandles/>
        </dgm:presLayoutVars>
      </dgm:prSet>
      <dgm:spPr/>
      <dgm:t>
        <a:bodyPr/>
        <a:lstStyle/>
        <a:p>
          <a:endParaRPr lang="en-US"/>
        </a:p>
      </dgm:t>
    </dgm:pt>
    <dgm:pt modelId="{610ED5DB-BC34-42BF-BEC7-A31B494930C9}" type="pres">
      <dgm:prSet presAssocID="{2E91C41C-A8F0-4B15-8DFA-E03383B3AC18}" presName="hierRoot1" presStyleCnt="0">
        <dgm:presLayoutVars>
          <dgm:hierBranch val="init"/>
        </dgm:presLayoutVars>
      </dgm:prSet>
      <dgm:spPr/>
    </dgm:pt>
    <dgm:pt modelId="{23E978EF-9C33-4FB1-850A-E1CCA9FED8DE}" type="pres">
      <dgm:prSet presAssocID="{2E91C41C-A8F0-4B15-8DFA-E03383B3AC18}" presName="rootComposite1" presStyleCnt="0"/>
      <dgm:spPr/>
    </dgm:pt>
    <dgm:pt modelId="{70EFF89A-FB93-44D5-8DB0-11651276F112}" type="pres">
      <dgm:prSet presAssocID="{2E91C41C-A8F0-4B15-8DFA-E03383B3AC18}" presName="rootText1" presStyleLbl="node0" presStyleIdx="0" presStyleCnt="1" custScaleX="292995" custScaleY="127205" custLinFactNeighborX="-2114" custLinFactNeighborY="-14068">
        <dgm:presLayoutVars>
          <dgm:chPref val="3"/>
        </dgm:presLayoutVars>
      </dgm:prSet>
      <dgm:spPr/>
      <dgm:t>
        <a:bodyPr/>
        <a:lstStyle/>
        <a:p>
          <a:endParaRPr lang="en-US"/>
        </a:p>
      </dgm:t>
    </dgm:pt>
    <dgm:pt modelId="{46752963-73B9-4C87-BEBE-A40086C7D41C}" type="pres">
      <dgm:prSet presAssocID="{2E91C41C-A8F0-4B15-8DFA-E03383B3AC18}" presName="rootConnector1" presStyleLbl="node1" presStyleIdx="0" presStyleCnt="0"/>
      <dgm:spPr/>
      <dgm:t>
        <a:bodyPr/>
        <a:lstStyle/>
        <a:p>
          <a:endParaRPr lang="en-US"/>
        </a:p>
      </dgm:t>
    </dgm:pt>
    <dgm:pt modelId="{5141B109-9494-4AA8-9F69-2416517D2201}" type="pres">
      <dgm:prSet presAssocID="{2E91C41C-A8F0-4B15-8DFA-E03383B3AC18}" presName="hierChild2" presStyleCnt="0"/>
      <dgm:spPr/>
    </dgm:pt>
    <dgm:pt modelId="{B8CF7C6F-1041-49C3-9EE3-6251356A0EA2}" type="pres">
      <dgm:prSet presAssocID="{4C13D149-92BF-453C-8901-801C640227BC}" presName="Name37" presStyleLbl="parChTrans1D2" presStyleIdx="0" presStyleCnt="5"/>
      <dgm:spPr/>
      <dgm:t>
        <a:bodyPr/>
        <a:lstStyle/>
        <a:p>
          <a:endParaRPr lang="en-US"/>
        </a:p>
      </dgm:t>
    </dgm:pt>
    <dgm:pt modelId="{07E53416-03B3-45CE-92FC-87E509CA800D}" type="pres">
      <dgm:prSet presAssocID="{6D385E71-7722-462F-B108-E4C453A295FC}" presName="hierRoot2" presStyleCnt="0">
        <dgm:presLayoutVars>
          <dgm:hierBranch val="init"/>
        </dgm:presLayoutVars>
      </dgm:prSet>
      <dgm:spPr/>
    </dgm:pt>
    <dgm:pt modelId="{C5D30B5E-964F-4503-96A7-EA14E3E4B668}" type="pres">
      <dgm:prSet presAssocID="{6D385E71-7722-462F-B108-E4C453A295FC}" presName="rootComposite" presStyleCnt="0"/>
      <dgm:spPr/>
    </dgm:pt>
    <dgm:pt modelId="{C7E9C2EC-68A9-4682-8D00-12C784919042}" type="pres">
      <dgm:prSet presAssocID="{6D385E71-7722-462F-B108-E4C453A295FC}" presName="rootText" presStyleLbl="node2" presStyleIdx="0" presStyleCnt="5" custScaleX="117560" custScaleY="126357" custLinFactNeighborX="561" custLinFactNeighborY="3363">
        <dgm:presLayoutVars>
          <dgm:chPref val="3"/>
        </dgm:presLayoutVars>
      </dgm:prSet>
      <dgm:spPr/>
      <dgm:t>
        <a:bodyPr/>
        <a:lstStyle/>
        <a:p>
          <a:endParaRPr lang="en-US"/>
        </a:p>
      </dgm:t>
    </dgm:pt>
    <dgm:pt modelId="{FF8A81E9-81C2-49A8-9EDB-CB30A8785ECC}" type="pres">
      <dgm:prSet presAssocID="{6D385E71-7722-462F-B108-E4C453A295FC}" presName="rootConnector" presStyleLbl="node2" presStyleIdx="0" presStyleCnt="5"/>
      <dgm:spPr/>
      <dgm:t>
        <a:bodyPr/>
        <a:lstStyle/>
        <a:p>
          <a:endParaRPr lang="en-US"/>
        </a:p>
      </dgm:t>
    </dgm:pt>
    <dgm:pt modelId="{7DDA52D0-2B74-440A-BDF7-71D2B80880FA}" type="pres">
      <dgm:prSet presAssocID="{6D385E71-7722-462F-B108-E4C453A295FC}" presName="hierChild4" presStyleCnt="0"/>
      <dgm:spPr/>
    </dgm:pt>
    <dgm:pt modelId="{2E185A43-6460-4C58-9357-9A1E3901BD81}" type="pres">
      <dgm:prSet presAssocID="{6D385E71-7722-462F-B108-E4C453A295FC}" presName="hierChild5" presStyleCnt="0"/>
      <dgm:spPr/>
    </dgm:pt>
    <dgm:pt modelId="{5ADD86FB-38B9-46A9-BE68-F88B9CA98343}" type="pres">
      <dgm:prSet presAssocID="{13BCFC59-28F8-423B-92F5-A66C0C205FC4}" presName="Name37" presStyleLbl="parChTrans1D2" presStyleIdx="1" presStyleCnt="5"/>
      <dgm:spPr/>
      <dgm:t>
        <a:bodyPr/>
        <a:lstStyle/>
        <a:p>
          <a:endParaRPr lang="en-US"/>
        </a:p>
      </dgm:t>
    </dgm:pt>
    <dgm:pt modelId="{38282FF2-8C07-491E-BCB8-520A80EDD477}" type="pres">
      <dgm:prSet presAssocID="{E07481B4-448A-4D90-AC6F-438A2D17043A}" presName="hierRoot2" presStyleCnt="0">
        <dgm:presLayoutVars>
          <dgm:hierBranch val="init"/>
        </dgm:presLayoutVars>
      </dgm:prSet>
      <dgm:spPr/>
    </dgm:pt>
    <dgm:pt modelId="{62A31ED3-3238-4899-A6F7-0D460F8D4EFA}" type="pres">
      <dgm:prSet presAssocID="{E07481B4-448A-4D90-AC6F-438A2D17043A}" presName="rootComposite" presStyleCnt="0"/>
      <dgm:spPr/>
    </dgm:pt>
    <dgm:pt modelId="{CE27FAE1-635D-4424-942C-7BEAACF2A298}" type="pres">
      <dgm:prSet presAssocID="{E07481B4-448A-4D90-AC6F-438A2D17043A}" presName="rootText" presStyleLbl="node2" presStyleIdx="1" presStyleCnt="5" custScaleX="117823" custScaleY="137178">
        <dgm:presLayoutVars>
          <dgm:chPref val="3"/>
        </dgm:presLayoutVars>
      </dgm:prSet>
      <dgm:spPr/>
      <dgm:t>
        <a:bodyPr/>
        <a:lstStyle/>
        <a:p>
          <a:endParaRPr lang="en-US"/>
        </a:p>
      </dgm:t>
    </dgm:pt>
    <dgm:pt modelId="{57499201-4968-4272-847F-4135BF0CD851}" type="pres">
      <dgm:prSet presAssocID="{E07481B4-448A-4D90-AC6F-438A2D17043A}" presName="rootConnector" presStyleLbl="node2" presStyleIdx="1" presStyleCnt="5"/>
      <dgm:spPr/>
      <dgm:t>
        <a:bodyPr/>
        <a:lstStyle/>
        <a:p>
          <a:endParaRPr lang="en-US"/>
        </a:p>
      </dgm:t>
    </dgm:pt>
    <dgm:pt modelId="{56BDF592-032D-4FA8-B3EC-76DE1E321EC6}" type="pres">
      <dgm:prSet presAssocID="{E07481B4-448A-4D90-AC6F-438A2D17043A}" presName="hierChild4" presStyleCnt="0"/>
      <dgm:spPr/>
    </dgm:pt>
    <dgm:pt modelId="{72926645-DEA1-4AD1-B320-4B0542AF9F96}" type="pres">
      <dgm:prSet presAssocID="{E07481B4-448A-4D90-AC6F-438A2D17043A}" presName="hierChild5" presStyleCnt="0"/>
      <dgm:spPr/>
    </dgm:pt>
    <dgm:pt modelId="{6101BDA8-BC63-43CF-A5C2-9C61AE38D066}" type="pres">
      <dgm:prSet presAssocID="{8BAC8308-3170-4B7B-BF72-5CDDC2130DEE}" presName="Name37" presStyleLbl="parChTrans1D2" presStyleIdx="2" presStyleCnt="5"/>
      <dgm:spPr/>
      <dgm:t>
        <a:bodyPr/>
        <a:lstStyle/>
        <a:p>
          <a:endParaRPr lang="en-US"/>
        </a:p>
      </dgm:t>
    </dgm:pt>
    <dgm:pt modelId="{0445EDE6-32AE-4C94-979C-4C249AAF5ABE}" type="pres">
      <dgm:prSet presAssocID="{1A73E9A8-CB2C-451F-B577-0C060E6E12A6}" presName="hierRoot2" presStyleCnt="0">
        <dgm:presLayoutVars>
          <dgm:hierBranch val="init"/>
        </dgm:presLayoutVars>
      </dgm:prSet>
      <dgm:spPr/>
    </dgm:pt>
    <dgm:pt modelId="{E0EED91D-6ED3-48C7-BC02-21B7C87AAA46}" type="pres">
      <dgm:prSet presAssocID="{1A73E9A8-CB2C-451F-B577-0C060E6E12A6}" presName="rootComposite" presStyleCnt="0"/>
      <dgm:spPr/>
    </dgm:pt>
    <dgm:pt modelId="{662705BD-FCFE-4597-84E3-071317CBC8D0}" type="pres">
      <dgm:prSet presAssocID="{1A73E9A8-CB2C-451F-B577-0C060E6E12A6}" presName="rootText" presStyleLbl="node2" presStyleIdx="2" presStyleCnt="5" custScaleX="111201" custScaleY="137179">
        <dgm:presLayoutVars>
          <dgm:chPref val="3"/>
        </dgm:presLayoutVars>
      </dgm:prSet>
      <dgm:spPr/>
      <dgm:t>
        <a:bodyPr/>
        <a:lstStyle/>
        <a:p>
          <a:endParaRPr lang="en-US"/>
        </a:p>
      </dgm:t>
    </dgm:pt>
    <dgm:pt modelId="{50C916EF-277C-4756-B2C3-610244D3E04B}" type="pres">
      <dgm:prSet presAssocID="{1A73E9A8-CB2C-451F-B577-0C060E6E12A6}" presName="rootConnector" presStyleLbl="node2" presStyleIdx="2" presStyleCnt="5"/>
      <dgm:spPr/>
      <dgm:t>
        <a:bodyPr/>
        <a:lstStyle/>
        <a:p>
          <a:endParaRPr lang="en-US"/>
        </a:p>
      </dgm:t>
    </dgm:pt>
    <dgm:pt modelId="{84CA5FB5-E880-432B-98CF-D9893F3025C0}" type="pres">
      <dgm:prSet presAssocID="{1A73E9A8-CB2C-451F-B577-0C060E6E12A6}" presName="hierChild4" presStyleCnt="0"/>
      <dgm:spPr/>
    </dgm:pt>
    <dgm:pt modelId="{B23BDC81-ED7D-439A-8B44-5D842B7A42AC}" type="pres">
      <dgm:prSet presAssocID="{1A73E9A8-CB2C-451F-B577-0C060E6E12A6}" presName="hierChild5" presStyleCnt="0"/>
      <dgm:spPr/>
    </dgm:pt>
    <dgm:pt modelId="{2EB818C8-9761-4E98-A007-0EC0F0928E96}" type="pres">
      <dgm:prSet presAssocID="{0846862B-03C5-4476-969B-CDE54C212D46}" presName="Name37" presStyleLbl="parChTrans1D2" presStyleIdx="3" presStyleCnt="5"/>
      <dgm:spPr/>
      <dgm:t>
        <a:bodyPr/>
        <a:lstStyle/>
        <a:p>
          <a:endParaRPr lang="en-US"/>
        </a:p>
      </dgm:t>
    </dgm:pt>
    <dgm:pt modelId="{B66679F4-8667-495D-9C56-AE2024A3540C}" type="pres">
      <dgm:prSet presAssocID="{2F46994D-B9ED-4DDA-9523-7CA72EE10DAC}" presName="hierRoot2" presStyleCnt="0">
        <dgm:presLayoutVars>
          <dgm:hierBranch val="init"/>
        </dgm:presLayoutVars>
      </dgm:prSet>
      <dgm:spPr/>
    </dgm:pt>
    <dgm:pt modelId="{C1713F65-5640-4B4D-BC36-0E4AA43FBAFC}" type="pres">
      <dgm:prSet presAssocID="{2F46994D-B9ED-4DDA-9523-7CA72EE10DAC}" presName="rootComposite" presStyleCnt="0"/>
      <dgm:spPr/>
    </dgm:pt>
    <dgm:pt modelId="{7A1D4CF1-839E-4759-AA0E-1ED4B30CEC2D}" type="pres">
      <dgm:prSet presAssocID="{2F46994D-B9ED-4DDA-9523-7CA72EE10DAC}" presName="rootText" presStyleLbl="node2" presStyleIdx="3" presStyleCnt="5" custScaleX="109967" custScaleY="135066">
        <dgm:presLayoutVars>
          <dgm:chPref val="3"/>
        </dgm:presLayoutVars>
      </dgm:prSet>
      <dgm:spPr/>
      <dgm:t>
        <a:bodyPr/>
        <a:lstStyle/>
        <a:p>
          <a:endParaRPr lang="en-US"/>
        </a:p>
      </dgm:t>
    </dgm:pt>
    <dgm:pt modelId="{CA53B667-5165-4EA1-BE88-31A8E860CAAC}" type="pres">
      <dgm:prSet presAssocID="{2F46994D-B9ED-4DDA-9523-7CA72EE10DAC}" presName="rootConnector" presStyleLbl="node2" presStyleIdx="3" presStyleCnt="5"/>
      <dgm:spPr/>
      <dgm:t>
        <a:bodyPr/>
        <a:lstStyle/>
        <a:p>
          <a:endParaRPr lang="en-US"/>
        </a:p>
      </dgm:t>
    </dgm:pt>
    <dgm:pt modelId="{CD04091E-AFA0-460E-BF9A-7F33F45D7536}" type="pres">
      <dgm:prSet presAssocID="{2F46994D-B9ED-4DDA-9523-7CA72EE10DAC}" presName="hierChild4" presStyleCnt="0"/>
      <dgm:spPr/>
    </dgm:pt>
    <dgm:pt modelId="{C1E60E5F-52A6-4DA5-B7AE-073206374AB6}" type="pres">
      <dgm:prSet presAssocID="{2F46994D-B9ED-4DDA-9523-7CA72EE10DAC}" presName="hierChild5" presStyleCnt="0"/>
      <dgm:spPr/>
    </dgm:pt>
    <dgm:pt modelId="{94B7B7C0-F466-4017-AF47-8BB4EA9D4646}" type="pres">
      <dgm:prSet presAssocID="{937BEBDF-476A-4079-BAB8-EC2B41C95E1F}" presName="Name37" presStyleLbl="parChTrans1D2" presStyleIdx="4" presStyleCnt="5"/>
      <dgm:spPr/>
      <dgm:t>
        <a:bodyPr/>
        <a:lstStyle/>
        <a:p>
          <a:endParaRPr lang="en-US"/>
        </a:p>
      </dgm:t>
    </dgm:pt>
    <dgm:pt modelId="{EF5965E8-7BE2-40A3-813C-1FB1DDA3D78E}" type="pres">
      <dgm:prSet presAssocID="{813DE9EF-CDF2-4265-A1E7-E08A204BEA86}" presName="hierRoot2" presStyleCnt="0">
        <dgm:presLayoutVars>
          <dgm:hierBranch val="init"/>
        </dgm:presLayoutVars>
      </dgm:prSet>
      <dgm:spPr/>
    </dgm:pt>
    <dgm:pt modelId="{CF7A64AC-D78C-4E35-A797-E9EF1F8417D3}" type="pres">
      <dgm:prSet presAssocID="{813DE9EF-CDF2-4265-A1E7-E08A204BEA86}" presName="rootComposite" presStyleCnt="0"/>
      <dgm:spPr/>
    </dgm:pt>
    <dgm:pt modelId="{9271378A-EAF5-40CA-AEFB-F4743A936BB4}" type="pres">
      <dgm:prSet presAssocID="{813DE9EF-CDF2-4265-A1E7-E08A204BEA86}" presName="rootText" presStyleLbl="node2" presStyleIdx="4" presStyleCnt="5" custScaleX="117616" custScaleY="137179">
        <dgm:presLayoutVars>
          <dgm:chPref val="3"/>
        </dgm:presLayoutVars>
      </dgm:prSet>
      <dgm:spPr/>
      <dgm:t>
        <a:bodyPr/>
        <a:lstStyle/>
        <a:p>
          <a:endParaRPr lang="en-US"/>
        </a:p>
      </dgm:t>
    </dgm:pt>
    <dgm:pt modelId="{AEFECC3C-285B-466A-81B6-1196FDAF4AD0}" type="pres">
      <dgm:prSet presAssocID="{813DE9EF-CDF2-4265-A1E7-E08A204BEA86}" presName="rootConnector" presStyleLbl="node2" presStyleIdx="4" presStyleCnt="5"/>
      <dgm:spPr/>
      <dgm:t>
        <a:bodyPr/>
        <a:lstStyle/>
        <a:p>
          <a:endParaRPr lang="en-US"/>
        </a:p>
      </dgm:t>
    </dgm:pt>
    <dgm:pt modelId="{224103C6-1015-43E5-A14C-53FB808EFE57}" type="pres">
      <dgm:prSet presAssocID="{813DE9EF-CDF2-4265-A1E7-E08A204BEA86}" presName="hierChild4" presStyleCnt="0"/>
      <dgm:spPr/>
    </dgm:pt>
    <dgm:pt modelId="{DDBCE8D2-DD1B-4ECC-828A-B39672BCB135}" type="pres">
      <dgm:prSet presAssocID="{813DE9EF-CDF2-4265-A1E7-E08A204BEA86}" presName="hierChild5" presStyleCnt="0"/>
      <dgm:spPr/>
    </dgm:pt>
    <dgm:pt modelId="{AB2C6F3C-798B-4193-9582-F62E8A566A69}" type="pres">
      <dgm:prSet presAssocID="{2E91C41C-A8F0-4B15-8DFA-E03383B3AC18}" presName="hierChild3" presStyleCnt="0"/>
      <dgm:spPr/>
    </dgm:pt>
  </dgm:ptLst>
  <dgm:cxnLst>
    <dgm:cxn modelId="{9CB141FF-AF1B-433D-BBF8-0930D4481A30}" type="presOf" srcId="{813DE9EF-CDF2-4265-A1E7-E08A204BEA86}" destId="{AEFECC3C-285B-466A-81B6-1196FDAF4AD0}" srcOrd="1" destOrd="0" presId="urn:microsoft.com/office/officeart/2005/8/layout/orgChart1"/>
    <dgm:cxn modelId="{93AB6636-8E2D-4ABC-A1FE-64BD071FDE8B}" type="presOf" srcId="{8BAC8308-3170-4B7B-BF72-5CDDC2130DEE}" destId="{6101BDA8-BC63-43CF-A5C2-9C61AE38D066}" srcOrd="0" destOrd="0" presId="urn:microsoft.com/office/officeart/2005/8/layout/orgChart1"/>
    <dgm:cxn modelId="{4A61D7E7-A80E-41CC-8063-8288FDC33886}" type="presOf" srcId="{E07481B4-448A-4D90-AC6F-438A2D17043A}" destId="{CE27FAE1-635D-4424-942C-7BEAACF2A298}" srcOrd="0" destOrd="0" presId="urn:microsoft.com/office/officeart/2005/8/layout/orgChart1"/>
    <dgm:cxn modelId="{2AA3A6AA-A84C-4A83-8FA7-D0167CDD9E18}" type="presOf" srcId="{813DE9EF-CDF2-4265-A1E7-E08A204BEA86}" destId="{9271378A-EAF5-40CA-AEFB-F4743A936BB4}" srcOrd="0" destOrd="0" presId="urn:microsoft.com/office/officeart/2005/8/layout/orgChart1"/>
    <dgm:cxn modelId="{BF72A2B8-50CB-43B8-BD91-5336E2E8EABE}" srcId="{704D7D83-7B4A-4337-B360-8C4D7139DD32}" destId="{2E91C41C-A8F0-4B15-8DFA-E03383B3AC18}" srcOrd="0" destOrd="0" parTransId="{F86082CA-1766-4937-A8E5-EE7DCE3EC873}" sibTransId="{B81C0F81-560C-4222-A46B-6DD20FA4F3FB}"/>
    <dgm:cxn modelId="{84085DAC-A175-4390-A393-0481A0E89668}" type="presOf" srcId="{2E91C41C-A8F0-4B15-8DFA-E03383B3AC18}" destId="{70EFF89A-FB93-44D5-8DB0-11651276F112}" srcOrd="0" destOrd="0" presId="urn:microsoft.com/office/officeart/2005/8/layout/orgChart1"/>
    <dgm:cxn modelId="{913592AB-9CBA-4EEC-B3DA-55B5C5D4A4F4}" srcId="{2E91C41C-A8F0-4B15-8DFA-E03383B3AC18}" destId="{E07481B4-448A-4D90-AC6F-438A2D17043A}" srcOrd="1" destOrd="0" parTransId="{13BCFC59-28F8-423B-92F5-A66C0C205FC4}" sibTransId="{98947076-D59F-4E3B-99DA-3A51C0661A98}"/>
    <dgm:cxn modelId="{8666DE3D-7CD0-4B77-BA91-A031FD834A5A}" type="presOf" srcId="{1A73E9A8-CB2C-451F-B577-0C060E6E12A6}" destId="{50C916EF-277C-4756-B2C3-610244D3E04B}" srcOrd="1" destOrd="0" presId="urn:microsoft.com/office/officeart/2005/8/layout/orgChart1"/>
    <dgm:cxn modelId="{9227CDD4-1312-4C7A-A9DC-E9810E32554C}" type="presOf" srcId="{13BCFC59-28F8-423B-92F5-A66C0C205FC4}" destId="{5ADD86FB-38B9-46A9-BE68-F88B9CA98343}" srcOrd="0" destOrd="0" presId="urn:microsoft.com/office/officeart/2005/8/layout/orgChart1"/>
    <dgm:cxn modelId="{69B21FB0-9B40-4EF0-9A73-F19B59E785BC}" type="presOf" srcId="{6D385E71-7722-462F-B108-E4C453A295FC}" destId="{C7E9C2EC-68A9-4682-8D00-12C784919042}" srcOrd="0" destOrd="0" presId="urn:microsoft.com/office/officeart/2005/8/layout/orgChart1"/>
    <dgm:cxn modelId="{FF44D493-2042-4250-86FF-6DE39F6122BF}" type="presOf" srcId="{2E91C41C-A8F0-4B15-8DFA-E03383B3AC18}" destId="{46752963-73B9-4C87-BEBE-A40086C7D41C}" srcOrd="1" destOrd="0" presId="urn:microsoft.com/office/officeart/2005/8/layout/orgChart1"/>
    <dgm:cxn modelId="{B877C8A4-69AC-4B47-BA1F-BDE2FD4B807B}" type="presOf" srcId="{1A73E9A8-CB2C-451F-B577-0C060E6E12A6}" destId="{662705BD-FCFE-4597-84E3-071317CBC8D0}" srcOrd="0" destOrd="0" presId="urn:microsoft.com/office/officeart/2005/8/layout/orgChart1"/>
    <dgm:cxn modelId="{19889DA6-499C-4471-9443-E3FCC953A840}" type="presOf" srcId="{2F46994D-B9ED-4DDA-9523-7CA72EE10DAC}" destId="{CA53B667-5165-4EA1-BE88-31A8E860CAAC}" srcOrd="1" destOrd="0" presId="urn:microsoft.com/office/officeart/2005/8/layout/orgChart1"/>
    <dgm:cxn modelId="{E73F0493-4C30-425D-BDF2-DBE9E6CE195E}" type="presOf" srcId="{4C13D149-92BF-453C-8901-801C640227BC}" destId="{B8CF7C6F-1041-49C3-9EE3-6251356A0EA2}" srcOrd="0" destOrd="0" presId="urn:microsoft.com/office/officeart/2005/8/layout/orgChart1"/>
    <dgm:cxn modelId="{9F61A65D-D21B-40F3-B8C6-036A906BA2A9}" type="presOf" srcId="{E07481B4-448A-4D90-AC6F-438A2D17043A}" destId="{57499201-4968-4272-847F-4135BF0CD851}" srcOrd="1" destOrd="0" presId="urn:microsoft.com/office/officeart/2005/8/layout/orgChart1"/>
    <dgm:cxn modelId="{D206E034-C4DA-428A-8685-C6EF3EFA51F1}" type="presOf" srcId="{2F46994D-B9ED-4DDA-9523-7CA72EE10DAC}" destId="{7A1D4CF1-839E-4759-AA0E-1ED4B30CEC2D}" srcOrd="0" destOrd="0" presId="urn:microsoft.com/office/officeart/2005/8/layout/orgChart1"/>
    <dgm:cxn modelId="{9360656C-BA17-4530-8C16-4285477CB639}" srcId="{2E91C41C-A8F0-4B15-8DFA-E03383B3AC18}" destId="{2F46994D-B9ED-4DDA-9523-7CA72EE10DAC}" srcOrd="3" destOrd="0" parTransId="{0846862B-03C5-4476-969B-CDE54C212D46}" sibTransId="{3A3B42A0-1349-4E8D-A1AE-3E0CBE13F6EE}"/>
    <dgm:cxn modelId="{01777A46-0BD7-47BA-B16B-7E5A2EC84887}" type="presOf" srcId="{937BEBDF-476A-4079-BAB8-EC2B41C95E1F}" destId="{94B7B7C0-F466-4017-AF47-8BB4EA9D4646}" srcOrd="0" destOrd="0" presId="urn:microsoft.com/office/officeart/2005/8/layout/orgChart1"/>
    <dgm:cxn modelId="{59DA5274-596B-468E-AD54-F5438A5EB73D}" type="presOf" srcId="{0846862B-03C5-4476-969B-CDE54C212D46}" destId="{2EB818C8-9761-4E98-A007-0EC0F0928E96}" srcOrd="0" destOrd="0" presId="urn:microsoft.com/office/officeart/2005/8/layout/orgChart1"/>
    <dgm:cxn modelId="{5F618027-9387-412A-8F5D-234BDA53A277}" type="presOf" srcId="{704D7D83-7B4A-4337-B360-8C4D7139DD32}" destId="{64486052-C59C-4668-9DF4-B55A90DE4616}" srcOrd="0" destOrd="0" presId="urn:microsoft.com/office/officeart/2005/8/layout/orgChart1"/>
    <dgm:cxn modelId="{3CE165EA-3A96-475C-B52C-CB03B721A3EE}" srcId="{2E91C41C-A8F0-4B15-8DFA-E03383B3AC18}" destId="{1A73E9A8-CB2C-451F-B577-0C060E6E12A6}" srcOrd="2" destOrd="0" parTransId="{8BAC8308-3170-4B7B-BF72-5CDDC2130DEE}" sibTransId="{5FC9F436-2380-46B3-BAD1-25FFAA767DD8}"/>
    <dgm:cxn modelId="{82246660-D7D1-4516-89A9-C632751DC9D1}" type="presOf" srcId="{6D385E71-7722-462F-B108-E4C453A295FC}" destId="{FF8A81E9-81C2-49A8-9EDB-CB30A8785ECC}" srcOrd="1" destOrd="0" presId="urn:microsoft.com/office/officeart/2005/8/layout/orgChart1"/>
    <dgm:cxn modelId="{EA0A258B-B954-4A34-90DF-843971B09FDE}" srcId="{2E91C41C-A8F0-4B15-8DFA-E03383B3AC18}" destId="{6D385E71-7722-462F-B108-E4C453A295FC}" srcOrd="0" destOrd="0" parTransId="{4C13D149-92BF-453C-8901-801C640227BC}" sibTransId="{F0B3D5BA-A578-4BC1-A7E0-33ABFF916A20}"/>
    <dgm:cxn modelId="{FA88238D-ACEB-4784-8501-B27524CAA81A}" srcId="{2E91C41C-A8F0-4B15-8DFA-E03383B3AC18}" destId="{813DE9EF-CDF2-4265-A1E7-E08A204BEA86}" srcOrd="4" destOrd="0" parTransId="{937BEBDF-476A-4079-BAB8-EC2B41C95E1F}" sibTransId="{193BE4F4-406E-438F-8BE7-29BABFF444A3}"/>
    <dgm:cxn modelId="{C7AED67A-3CE2-4927-8771-0F1ED6F2984C}" type="presParOf" srcId="{64486052-C59C-4668-9DF4-B55A90DE4616}" destId="{610ED5DB-BC34-42BF-BEC7-A31B494930C9}" srcOrd="0" destOrd="0" presId="urn:microsoft.com/office/officeart/2005/8/layout/orgChart1"/>
    <dgm:cxn modelId="{86A99104-27D0-4905-9AA7-A7A8E9CF9093}" type="presParOf" srcId="{610ED5DB-BC34-42BF-BEC7-A31B494930C9}" destId="{23E978EF-9C33-4FB1-850A-E1CCA9FED8DE}" srcOrd="0" destOrd="0" presId="urn:microsoft.com/office/officeart/2005/8/layout/orgChart1"/>
    <dgm:cxn modelId="{3AD2FBB5-D3A3-445A-A9F4-295B5FDE37C8}" type="presParOf" srcId="{23E978EF-9C33-4FB1-850A-E1CCA9FED8DE}" destId="{70EFF89A-FB93-44D5-8DB0-11651276F112}" srcOrd="0" destOrd="0" presId="urn:microsoft.com/office/officeart/2005/8/layout/orgChart1"/>
    <dgm:cxn modelId="{2C436283-CE82-4B26-A8B1-E34EFAAF4BF8}" type="presParOf" srcId="{23E978EF-9C33-4FB1-850A-E1CCA9FED8DE}" destId="{46752963-73B9-4C87-BEBE-A40086C7D41C}" srcOrd="1" destOrd="0" presId="urn:microsoft.com/office/officeart/2005/8/layout/orgChart1"/>
    <dgm:cxn modelId="{FBAC9DF5-4A1A-418B-B956-40193C5C81A9}" type="presParOf" srcId="{610ED5DB-BC34-42BF-BEC7-A31B494930C9}" destId="{5141B109-9494-4AA8-9F69-2416517D2201}" srcOrd="1" destOrd="0" presId="urn:microsoft.com/office/officeart/2005/8/layout/orgChart1"/>
    <dgm:cxn modelId="{D034D554-8C4B-41CC-AD62-755CCD383FDE}" type="presParOf" srcId="{5141B109-9494-4AA8-9F69-2416517D2201}" destId="{B8CF7C6F-1041-49C3-9EE3-6251356A0EA2}" srcOrd="0" destOrd="0" presId="urn:microsoft.com/office/officeart/2005/8/layout/orgChart1"/>
    <dgm:cxn modelId="{9509B653-57D4-41E9-B26E-0C682AB1F8F0}" type="presParOf" srcId="{5141B109-9494-4AA8-9F69-2416517D2201}" destId="{07E53416-03B3-45CE-92FC-87E509CA800D}" srcOrd="1" destOrd="0" presId="urn:microsoft.com/office/officeart/2005/8/layout/orgChart1"/>
    <dgm:cxn modelId="{F5EFEB55-639F-473E-9D87-FE63A49513A5}" type="presParOf" srcId="{07E53416-03B3-45CE-92FC-87E509CA800D}" destId="{C5D30B5E-964F-4503-96A7-EA14E3E4B668}" srcOrd="0" destOrd="0" presId="urn:microsoft.com/office/officeart/2005/8/layout/orgChart1"/>
    <dgm:cxn modelId="{2C2D26F4-68B1-43DF-AC8A-637DEAC6F282}" type="presParOf" srcId="{C5D30B5E-964F-4503-96A7-EA14E3E4B668}" destId="{C7E9C2EC-68A9-4682-8D00-12C784919042}" srcOrd="0" destOrd="0" presId="urn:microsoft.com/office/officeart/2005/8/layout/orgChart1"/>
    <dgm:cxn modelId="{247A4440-F2F9-4EBB-A414-03AEC6F918D7}" type="presParOf" srcId="{C5D30B5E-964F-4503-96A7-EA14E3E4B668}" destId="{FF8A81E9-81C2-49A8-9EDB-CB30A8785ECC}" srcOrd="1" destOrd="0" presId="urn:microsoft.com/office/officeart/2005/8/layout/orgChart1"/>
    <dgm:cxn modelId="{3E9B4938-EB47-4AB4-B3F6-17B01EA711D2}" type="presParOf" srcId="{07E53416-03B3-45CE-92FC-87E509CA800D}" destId="{7DDA52D0-2B74-440A-BDF7-71D2B80880FA}" srcOrd="1" destOrd="0" presId="urn:microsoft.com/office/officeart/2005/8/layout/orgChart1"/>
    <dgm:cxn modelId="{48F153BE-0489-4FF5-B8FD-3829FB870556}" type="presParOf" srcId="{07E53416-03B3-45CE-92FC-87E509CA800D}" destId="{2E185A43-6460-4C58-9357-9A1E3901BD81}" srcOrd="2" destOrd="0" presId="urn:microsoft.com/office/officeart/2005/8/layout/orgChart1"/>
    <dgm:cxn modelId="{D56014D8-1385-420E-8909-43AC9A0A94BE}" type="presParOf" srcId="{5141B109-9494-4AA8-9F69-2416517D2201}" destId="{5ADD86FB-38B9-46A9-BE68-F88B9CA98343}" srcOrd="2" destOrd="0" presId="urn:microsoft.com/office/officeart/2005/8/layout/orgChart1"/>
    <dgm:cxn modelId="{45B586AB-97A9-4D3E-9005-DA3C775C75D7}" type="presParOf" srcId="{5141B109-9494-4AA8-9F69-2416517D2201}" destId="{38282FF2-8C07-491E-BCB8-520A80EDD477}" srcOrd="3" destOrd="0" presId="urn:microsoft.com/office/officeart/2005/8/layout/orgChart1"/>
    <dgm:cxn modelId="{60539870-802E-47DD-93EF-C8F3052FE5BA}" type="presParOf" srcId="{38282FF2-8C07-491E-BCB8-520A80EDD477}" destId="{62A31ED3-3238-4899-A6F7-0D460F8D4EFA}" srcOrd="0" destOrd="0" presId="urn:microsoft.com/office/officeart/2005/8/layout/orgChart1"/>
    <dgm:cxn modelId="{1B528AC0-A3DD-4BC5-887A-4CEF8890E37C}" type="presParOf" srcId="{62A31ED3-3238-4899-A6F7-0D460F8D4EFA}" destId="{CE27FAE1-635D-4424-942C-7BEAACF2A298}" srcOrd="0" destOrd="0" presId="urn:microsoft.com/office/officeart/2005/8/layout/orgChart1"/>
    <dgm:cxn modelId="{146842A9-38C4-403F-B03B-658E008B967A}" type="presParOf" srcId="{62A31ED3-3238-4899-A6F7-0D460F8D4EFA}" destId="{57499201-4968-4272-847F-4135BF0CD851}" srcOrd="1" destOrd="0" presId="urn:microsoft.com/office/officeart/2005/8/layout/orgChart1"/>
    <dgm:cxn modelId="{56976206-1542-4F03-A3B8-7A3E64A8667B}" type="presParOf" srcId="{38282FF2-8C07-491E-BCB8-520A80EDD477}" destId="{56BDF592-032D-4FA8-B3EC-76DE1E321EC6}" srcOrd="1" destOrd="0" presId="urn:microsoft.com/office/officeart/2005/8/layout/orgChart1"/>
    <dgm:cxn modelId="{6B644687-8EAC-4155-92EE-4AEEF32EBBFD}" type="presParOf" srcId="{38282FF2-8C07-491E-BCB8-520A80EDD477}" destId="{72926645-DEA1-4AD1-B320-4B0542AF9F96}" srcOrd="2" destOrd="0" presId="urn:microsoft.com/office/officeart/2005/8/layout/orgChart1"/>
    <dgm:cxn modelId="{72FF157B-2F1C-491D-B3C1-F2A9BAF8B16E}" type="presParOf" srcId="{5141B109-9494-4AA8-9F69-2416517D2201}" destId="{6101BDA8-BC63-43CF-A5C2-9C61AE38D066}" srcOrd="4" destOrd="0" presId="urn:microsoft.com/office/officeart/2005/8/layout/orgChart1"/>
    <dgm:cxn modelId="{2EBDA77F-9473-4878-8C92-1C53590489A6}" type="presParOf" srcId="{5141B109-9494-4AA8-9F69-2416517D2201}" destId="{0445EDE6-32AE-4C94-979C-4C249AAF5ABE}" srcOrd="5" destOrd="0" presId="urn:microsoft.com/office/officeart/2005/8/layout/orgChart1"/>
    <dgm:cxn modelId="{CA394F66-0636-42B5-B45B-000151F95140}" type="presParOf" srcId="{0445EDE6-32AE-4C94-979C-4C249AAF5ABE}" destId="{E0EED91D-6ED3-48C7-BC02-21B7C87AAA46}" srcOrd="0" destOrd="0" presId="urn:microsoft.com/office/officeart/2005/8/layout/orgChart1"/>
    <dgm:cxn modelId="{4EDF3635-67F6-40BF-9400-A39EA24ECB15}" type="presParOf" srcId="{E0EED91D-6ED3-48C7-BC02-21B7C87AAA46}" destId="{662705BD-FCFE-4597-84E3-071317CBC8D0}" srcOrd="0" destOrd="0" presId="urn:microsoft.com/office/officeart/2005/8/layout/orgChart1"/>
    <dgm:cxn modelId="{E50C643F-6C52-4D55-A819-D914AD46930C}" type="presParOf" srcId="{E0EED91D-6ED3-48C7-BC02-21B7C87AAA46}" destId="{50C916EF-277C-4756-B2C3-610244D3E04B}" srcOrd="1" destOrd="0" presId="urn:microsoft.com/office/officeart/2005/8/layout/orgChart1"/>
    <dgm:cxn modelId="{2DBAB406-B661-4390-B000-4035F4816802}" type="presParOf" srcId="{0445EDE6-32AE-4C94-979C-4C249AAF5ABE}" destId="{84CA5FB5-E880-432B-98CF-D9893F3025C0}" srcOrd="1" destOrd="0" presId="urn:microsoft.com/office/officeart/2005/8/layout/orgChart1"/>
    <dgm:cxn modelId="{13053AD4-07C6-4197-8E1A-2003313FE73A}" type="presParOf" srcId="{0445EDE6-32AE-4C94-979C-4C249AAF5ABE}" destId="{B23BDC81-ED7D-439A-8B44-5D842B7A42AC}" srcOrd="2" destOrd="0" presId="urn:microsoft.com/office/officeart/2005/8/layout/orgChart1"/>
    <dgm:cxn modelId="{539F0906-6625-4483-9A44-6510AE6F22AC}" type="presParOf" srcId="{5141B109-9494-4AA8-9F69-2416517D2201}" destId="{2EB818C8-9761-4E98-A007-0EC0F0928E96}" srcOrd="6" destOrd="0" presId="urn:microsoft.com/office/officeart/2005/8/layout/orgChart1"/>
    <dgm:cxn modelId="{107F4FB9-3674-4F14-87D8-5DCC564C3B86}" type="presParOf" srcId="{5141B109-9494-4AA8-9F69-2416517D2201}" destId="{B66679F4-8667-495D-9C56-AE2024A3540C}" srcOrd="7" destOrd="0" presId="urn:microsoft.com/office/officeart/2005/8/layout/orgChart1"/>
    <dgm:cxn modelId="{B4E0531F-02A8-4253-B493-BB2D02197661}" type="presParOf" srcId="{B66679F4-8667-495D-9C56-AE2024A3540C}" destId="{C1713F65-5640-4B4D-BC36-0E4AA43FBAFC}" srcOrd="0" destOrd="0" presId="urn:microsoft.com/office/officeart/2005/8/layout/orgChart1"/>
    <dgm:cxn modelId="{3AD95977-DC3F-48FE-BAF4-F4A1CE56A1FD}" type="presParOf" srcId="{C1713F65-5640-4B4D-BC36-0E4AA43FBAFC}" destId="{7A1D4CF1-839E-4759-AA0E-1ED4B30CEC2D}" srcOrd="0" destOrd="0" presId="urn:microsoft.com/office/officeart/2005/8/layout/orgChart1"/>
    <dgm:cxn modelId="{F1CE9E2D-6C9F-46D3-BC32-B2FDBC110A99}" type="presParOf" srcId="{C1713F65-5640-4B4D-BC36-0E4AA43FBAFC}" destId="{CA53B667-5165-4EA1-BE88-31A8E860CAAC}" srcOrd="1" destOrd="0" presId="urn:microsoft.com/office/officeart/2005/8/layout/orgChart1"/>
    <dgm:cxn modelId="{0830432E-82CE-4D80-A622-514D6D56DB6D}" type="presParOf" srcId="{B66679F4-8667-495D-9C56-AE2024A3540C}" destId="{CD04091E-AFA0-460E-BF9A-7F33F45D7536}" srcOrd="1" destOrd="0" presId="urn:microsoft.com/office/officeart/2005/8/layout/orgChart1"/>
    <dgm:cxn modelId="{6841AB7A-AD6B-4FCF-88A1-0A35B41D07AD}" type="presParOf" srcId="{B66679F4-8667-495D-9C56-AE2024A3540C}" destId="{C1E60E5F-52A6-4DA5-B7AE-073206374AB6}" srcOrd="2" destOrd="0" presId="urn:microsoft.com/office/officeart/2005/8/layout/orgChart1"/>
    <dgm:cxn modelId="{9D42F326-57F1-4DBA-B5AD-C5E319A3673C}" type="presParOf" srcId="{5141B109-9494-4AA8-9F69-2416517D2201}" destId="{94B7B7C0-F466-4017-AF47-8BB4EA9D4646}" srcOrd="8" destOrd="0" presId="urn:microsoft.com/office/officeart/2005/8/layout/orgChart1"/>
    <dgm:cxn modelId="{D467AA2C-78C2-41F6-A282-53862C376980}" type="presParOf" srcId="{5141B109-9494-4AA8-9F69-2416517D2201}" destId="{EF5965E8-7BE2-40A3-813C-1FB1DDA3D78E}" srcOrd="9" destOrd="0" presId="urn:microsoft.com/office/officeart/2005/8/layout/orgChart1"/>
    <dgm:cxn modelId="{67824D66-C736-47FA-A615-00A4A13F3867}" type="presParOf" srcId="{EF5965E8-7BE2-40A3-813C-1FB1DDA3D78E}" destId="{CF7A64AC-D78C-4E35-A797-E9EF1F8417D3}" srcOrd="0" destOrd="0" presId="urn:microsoft.com/office/officeart/2005/8/layout/orgChart1"/>
    <dgm:cxn modelId="{5B312F6F-0674-4183-A7BE-1DC0A4564D27}" type="presParOf" srcId="{CF7A64AC-D78C-4E35-A797-E9EF1F8417D3}" destId="{9271378A-EAF5-40CA-AEFB-F4743A936BB4}" srcOrd="0" destOrd="0" presId="urn:microsoft.com/office/officeart/2005/8/layout/orgChart1"/>
    <dgm:cxn modelId="{6B39E2B0-A23C-43B7-9CB3-E278997AD4AE}" type="presParOf" srcId="{CF7A64AC-D78C-4E35-A797-E9EF1F8417D3}" destId="{AEFECC3C-285B-466A-81B6-1196FDAF4AD0}" srcOrd="1" destOrd="0" presId="urn:microsoft.com/office/officeart/2005/8/layout/orgChart1"/>
    <dgm:cxn modelId="{D521A68C-D849-4C5B-B1AD-5F0E1BBC738B}" type="presParOf" srcId="{EF5965E8-7BE2-40A3-813C-1FB1DDA3D78E}" destId="{224103C6-1015-43E5-A14C-53FB808EFE57}" srcOrd="1" destOrd="0" presId="urn:microsoft.com/office/officeart/2005/8/layout/orgChart1"/>
    <dgm:cxn modelId="{E5D7740B-5645-4866-9BA5-8FE94039B0F3}" type="presParOf" srcId="{EF5965E8-7BE2-40A3-813C-1FB1DDA3D78E}" destId="{DDBCE8D2-DD1B-4ECC-828A-B39672BCB135}" srcOrd="2" destOrd="0" presId="urn:microsoft.com/office/officeart/2005/8/layout/orgChart1"/>
    <dgm:cxn modelId="{92C99669-F512-43F6-AD18-21F64065F006}" type="presParOf" srcId="{610ED5DB-BC34-42BF-BEC7-A31B494930C9}" destId="{AB2C6F3C-798B-4193-9582-F62E8A566A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885C3-8438-4FB5-A2F4-BDC18531C1B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6700BF0-D0D3-4384-950D-5C002DFE5CC9}">
      <dgm:prSet phldrT="[Text]"/>
      <dgm:spPr/>
      <dgm:t>
        <a:bodyPr/>
        <a:lstStyle/>
        <a:p>
          <a:r>
            <a:rPr lang="en-US" dirty="0"/>
            <a:t>EHCP</a:t>
          </a:r>
        </a:p>
      </dgm:t>
    </dgm:pt>
    <dgm:pt modelId="{6DB5FB93-3C48-490D-89EE-81F0A789BB9F}" type="parTrans" cxnId="{DE35FB04-E2FC-45F2-9F80-207A1F40140A}">
      <dgm:prSet/>
      <dgm:spPr/>
      <dgm:t>
        <a:bodyPr/>
        <a:lstStyle/>
        <a:p>
          <a:endParaRPr lang="en-US"/>
        </a:p>
      </dgm:t>
    </dgm:pt>
    <dgm:pt modelId="{BEDB920F-2B86-4EF8-A686-83AA42D693AC}" type="sibTrans" cxnId="{DE35FB04-E2FC-45F2-9F80-207A1F40140A}">
      <dgm:prSet/>
      <dgm:spPr/>
      <dgm:t>
        <a:bodyPr/>
        <a:lstStyle/>
        <a:p>
          <a:endParaRPr lang="en-US"/>
        </a:p>
      </dgm:t>
    </dgm:pt>
    <dgm:pt modelId="{4FBDC71B-9D10-4C67-A92D-1B680AEF0C08}">
      <dgm:prSet/>
      <dgm:spPr/>
      <dgm:t>
        <a:bodyPr/>
        <a:lstStyle/>
        <a:p>
          <a:r>
            <a:rPr lang="en-US"/>
            <a:t>Diagnosis of Autism</a:t>
          </a:r>
          <a:endParaRPr lang="en-US" dirty="0"/>
        </a:p>
      </dgm:t>
    </dgm:pt>
    <dgm:pt modelId="{7B30A558-05E0-4CFD-8333-E75974E277D1}" type="parTrans" cxnId="{FF5FAB8E-669E-4146-9896-0E3CDF33FE2F}">
      <dgm:prSet/>
      <dgm:spPr/>
      <dgm:t>
        <a:bodyPr/>
        <a:lstStyle/>
        <a:p>
          <a:endParaRPr lang="en-US"/>
        </a:p>
      </dgm:t>
    </dgm:pt>
    <dgm:pt modelId="{F9EA20F4-CA7A-4380-B059-7BC227F33575}" type="sibTrans" cxnId="{FF5FAB8E-669E-4146-9896-0E3CDF33FE2F}">
      <dgm:prSet/>
      <dgm:spPr/>
      <dgm:t>
        <a:bodyPr/>
        <a:lstStyle/>
        <a:p>
          <a:endParaRPr lang="en-US"/>
        </a:p>
      </dgm:t>
    </dgm:pt>
    <dgm:pt modelId="{C562564A-1F5E-47ED-BC7A-75477029AA7E}">
      <dgm:prSet/>
      <dgm:spPr/>
      <dgm:t>
        <a:bodyPr/>
        <a:lstStyle/>
        <a:p>
          <a:r>
            <a:rPr lang="en-US"/>
            <a:t>Diagnosis of cognitive Learning Difficulties of at least Moderate (MLD) level</a:t>
          </a:r>
          <a:endParaRPr lang="en-US" dirty="0"/>
        </a:p>
      </dgm:t>
    </dgm:pt>
    <dgm:pt modelId="{28E231A7-6889-474D-9552-77CEB6015A4A}" type="parTrans" cxnId="{782BA10D-42BE-4EC8-82E3-B4157B03A4BB}">
      <dgm:prSet/>
      <dgm:spPr/>
      <dgm:t>
        <a:bodyPr/>
        <a:lstStyle/>
        <a:p>
          <a:endParaRPr lang="en-US"/>
        </a:p>
      </dgm:t>
    </dgm:pt>
    <dgm:pt modelId="{32538A4E-0D34-45DB-89F6-7FC42EC30E23}" type="sibTrans" cxnId="{782BA10D-42BE-4EC8-82E3-B4157B03A4BB}">
      <dgm:prSet/>
      <dgm:spPr/>
      <dgm:t>
        <a:bodyPr/>
        <a:lstStyle/>
        <a:p>
          <a:endParaRPr lang="en-US"/>
        </a:p>
      </dgm:t>
    </dgm:pt>
    <dgm:pt modelId="{0CFDDEEA-CB9F-4183-90B0-A62B0B3F62AC}" type="pres">
      <dgm:prSet presAssocID="{DF0885C3-8438-4FB5-A2F4-BDC18531C1B8}" presName="Name0" presStyleCnt="0">
        <dgm:presLayoutVars>
          <dgm:chMax val="7"/>
          <dgm:chPref val="7"/>
          <dgm:dir/>
        </dgm:presLayoutVars>
      </dgm:prSet>
      <dgm:spPr/>
      <dgm:t>
        <a:bodyPr/>
        <a:lstStyle/>
        <a:p>
          <a:endParaRPr lang="en-US"/>
        </a:p>
      </dgm:t>
    </dgm:pt>
    <dgm:pt modelId="{E1DE3C7B-F305-45D2-812E-8AFAE497C03A}" type="pres">
      <dgm:prSet presAssocID="{DF0885C3-8438-4FB5-A2F4-BDC18531C1B8}" presName="Name1" presStyleCnt="0"/>
      <dgm:spPr/>
    </dgm:pt>
    <dgm:pt modelId="{CB83842C-87FB-4617-8268-222A4FA504B7}" type="pres">
      <dgm:prSet presAssocID="{DF0885C3-8438-4FB5-A2F4-BDC18531C1B8}" presName="cycle" presStyleCnt="0"/>
      <dgm:spPr/>
    </dgm:pt>
    <dgm:pt modelId="{4764297B-B594-4024-AA2A-4A554B089568}" type="pres">
      <dgm:prSet presAssocID="{DF0885C3-8438-4FB5-A2F4-BDC18531C1B8}" presName="srcNode" presStyleLbl="node1" presStyleIdx="0" presStyleCnt="3"/>
      <dgm:spPr/>
    </dgm:pt>
    <dgm:pt modelId="{AF124843-91C1-41DC-BB0D-7C10583E42B0}" type="pres">
      <dgm:prSet presAssocID="{DF0885C3-8438-4FB5-A2F4-BDC18531C1B8}" presName="conn" presStyleLbl="parChTrans1D2" presStyleIdx="0" presStyleCnt="1"/>
      <dgm:spPr/>
      <dgm:t>
        <a:bodyPr/>
        <a:lstStyle/>
        <a:p>
          <a:endParaRPr lang="en-US"/>
        </a:p>
      </dgm:t>
    </dgm:pt>
    <dgm:pt modelId="{35436209-7970-4B33-8922-088F8671C90A}" type="pres">
      <dgm:prSet presAssocID="{DF0885C3-8438-4FB5-A2F4-BDC18531C1B8}" presName="extraNode" presStyleLbl="node1" presStyleIdx="0" presStyleCnt="3"/>
      <dgm:spPr/>
    </dgm:pt>
    <dgm:pt modelId="{636C89A2-664D-4986-A0EC-3227D67E3EB2}" type="pres">
      <dgm:prSet presAssocID="{DF0885C3-8438-4FB5-A2F4-BDC18531C1B8}" presName="dstNode" presStyleLbl="node1" presStyleIdx="0" presStyleCnt="3"/>
      <dgm:spPr/>
    </dgm:pt>
    <dgm:pt modelId="{31D41548-B7DD-48B6-9131-FD3653CEEC3B}" type="pres">
      <dgm:prSet presAssocID="{96700BF0-D0D3-4384-950D-5C002DFE5CC9}" presName="text_1" presStyleLbl="node1" presStyleIdx="0" presStyleCnt="3">
        <dgm:presLayoutVars>
          <dgm:bulletEnabled val="1"/>
        </dgm:presLayoutVars>
      </dgm:prSet>
      <dgm:spPr/>
      <dgm:t>
        <a:bodyPr/>
        <a:lstStyle/>
        <a:p>
          <a:endParaRPr lang="en-US"/>
        </a:p>
      </dgm:t>
    </dgm:pt>
    <dgm:pt modelId="{E33C6F65-569D-4509-AC39-A7871BC0E805}" type="pres">
      <dgm:prSet presAssocID="{96700BF0-D0D3-4384-950D-5C002DFE5CC9}" presName="accent_1" presStyleCnt="0"/>
      <dgm:spPr/>
    </dgm:pt>
    <dgm:pt modelId="{3595CC20-3F36-4CB5-A0CF-B35C99139A9E}" type="pres">
      <dgm:prSet presAssocID="{96700BF0-D0D3-4384-950D-5C002DFE5CC9}" presName="accentRepeatNode" presStyleLbl="solidFgAcc1" presStyleIdx="0" presStyleCnt="3"/>
      <dgm:spPr/>
    </dgm:pt>
    <dgm:pt modelId="{7A12FD3A-2EEF-46E1-93DB-724035EBCCFF}" type="pres">
      <dgm:prSet presAssocID="{4FBDC71B-9D10-4C67-A92D-1B680AEF0C08}" presName="text_2" presStyleLbl="node1" presStyleIdx="1" presStyleCnt="3">
        <dgm:presLayoutVars>
          <dgm:bulletEnabled val="1"/>
        </dgm:presLayoutVars>
      </dgm:prSet>
      <dgm:spPr/>
      <dgm:t>
        <a:bodyPr/>
        <a:lstStyle/>
        <a:p>
          <a:endParaRPr lang="en-US"/>
        </a:p>
      </dgm:t>
    </dgm:pt>
    <dgm:pt modelId="{3584C16E-CB6C-4258-8692-C5C44443D4DF}" type="pres">
      <dgm:prSet presAssocID="{4FBDC71B-9D10-4C67-A92D-1B680AEF0C08}" presName="accent_2" presStyleCnt="0"/>
      <dgm:spPr/>
    </dgm:pt>
    <dgm:pt modelId="{CCE82F65-4821-42C0-B7DD-8291E16831EC}" type="pres">
      <dgm:prSet presAssocID="{4FBDC71B-9D10-4C67-A92D-1B680AEF0C08}" presName="accentRepeatNode" presStyleLbl="solidFgAcc1" presStyleIdx="1" presStyleCnt="3"/>
      <dgm:spPr/>
    </dgm:pt>
    <dgm:pt modelId="{5668708E-5267-42AD-B538-62822A9C255C}" type="pres">
      <dgm:prSet presAssocID="{C562564A-1F5E-47ED-BC7A-75477029AA7E}" presName="text_3" presStyleLbl="node1" presStyleIdx="2" presStyleCnt="3">
        <dgm:presLayoutVars>
          <dgm:bulletEnabled val="1"/>
        </dgm:presLayoutVars>
      </dgm:prSet>
      <dgm:spPr/>
      <dgm:t>
        <a:bodyPr/>
        <a:lstStyle/>
        <a:p>
          <a:endParaRPr lang="en-US"/>
        </a:p>
      </dgm:t>
    </dgm:pt>
    <dgm:pt modelId="{D7D26F69-5129-48F5-B5C9-E71F8B9EB100}" type="pres">
      <dgm:prSet presAssocID="{C562564A-1F5E-47ED-BC7A-75477029AA7E}" presName="accent_3" presStyleCnt="0"/>
      <dgm:spPr/>
    </dgm:pt>
    <dgm:pt modelId="{04CB4F05-FEA8-47AD-BF58-F0742C604E15}" type="pres">
      <dgm:prSet presAssocID="{C562564A-1F5E-47ED-BC7A-75477029AA7E}" presName="accentRepeatNode" presStyleLbl="solidFgAcc1" presStyleIdx="2" presStyleCnt="3"/>
      <dgm:spPr/>
    </dgm:pt>
  </dgm:ptLst>
  <dgm:cxnLst>
    <dgm:cxn modelId="{782BA10D-42BE-4EC8-82E3-B4157B03A4BB}" srcId="{DF0885C3-8438-4FB5-A2F4-BDC18531C1B8}" destId="{C562564A-1F5E-47ED-BC7A-75477029AA7E}" srcOrd="2" destOrd="0" parTransId="{28E231A7-6889-474D-9552-77CEB6015A4A}" sibTransId="{32538A4E-0D34-45DB-89F6-7FC42EC30E23}"/>
    <dgm:cxn modelId="{0089FB15-A047-476C-BAAD-435F1C1AEA63}" type="presOf" srcId="{DF0885C3-8438-4FB5-A2F4-BDC18531C1B8}" destId="{0CFDDEEA-CB9F-4183-90B0-A62B0B3F62AC}" srcOrd="0" destOrd="0" presId="urn:microsoft.com/office/officeart/2008/layout/VerticalCurvedList"/>
    <dgm:cxn modelId="{6E718CB3-34C5-4AEA-B1CB-14ED855F23E9}" type="presOf" srcId="{96700BF0-D0D3-4384-950D-5C002DFE5CC9}" destId="{31D41548-B7DD-48B6-9131-FD3653CEEC3B}" srcOrd="0" destOrd="0" presId="urn:microsoft.com/office/officeart/2008/layout/VerticalCurvedList"/>
    <dgm:cxn modelId="{FF5FAB8E-669E-4146-9896-0E3CDF33FE2F}" srcId="{DF0885C3-8438-4FB5-A2F4-BDC18531C1B8}" destId="{4FBDC71B-9D10-4C67-A92D-1B680AEF0C08}" srcOrd="1" destOrd="0" parTransId="{7B30A558-05E0-4CFD-8333-E75974E277D1}" sibTransId="{F9EA20F4-CA7A-4380-B059-7BC227F33575}"/>
    <dgm:cxn modelId="{75C08E2A-3595-41F7-9FF8-7816DCB575A5}" type="presOf" srcId="{BEDB920F-2B86-4EF8-A686-83AA42D693AC}" destId="{AF124843-91C1-41DC-BB0D-7C10583E42B0}" srcOrd="0" destOrd="0" presId="urn:microsoft.com/office/officeart/2008/layout/VerticalCurvedList"/>
    <dgm:cxn modelId="{AA747EE2-5376-4A5D-92A0-DFEE90FEEE4B}" type="presOf" srcId="{C562564A-1F5E-47ED-BC7A-75477029AA7E}" destId="{5668708E-5267-42AD-B538-62822A9C255C}" srcOrd="0" destOrd="0" presId="urn:microsoft.com/office/officeart/2008/layout/VerticalCurvedList"/>
    <dgm:cxn modelId="{F99A488D-177C-416A-B788-AEC55127F16E}" type="presOf" srcId="{4FBDC71B-9D10-4C67-A92D-1B680AEF0C08}" destId="{7A12FD3A-2EEF-46E1-93DB-724035EBCCFF}" srcOrd="0" destOrd="0" presId="urn:microsoft.com/office/officeart/2008/layout/VerticalCurvedList"/>
    <dgm:cxn modelId="{DE35FB04-E2FC-45F2-9F80-207A1F40140A}" srcId="{DF0885C3-8438-4FB5-A2F4-BDC18531C1B8}" destId="{96700BF0-D0D3-4384-950D-5C002DFE5CC9}" srcOrd="0" destOrd="0" parTransId="{6DB5FB93-3C48-490D-89EE-81F0A789BB9F}" sibTransId="{BEDB920F-2B86-4EF8-A686-83AA42D693AC}"/>
    <dgm:cxn modelId="{C3528178-0059-4FF7-AC41-427EA984B037}" type="presParOf" srcId="{0CFDDEEA-CB9F-4183-90B0-A62B0B3F62AC}" destId="{E1DE3C7B-F305-45D2-812E-8AFAE497C03A}" srcOrd="0" destOrd="0" presId="urn:microsoft.com/office/officeart/2008/layout/VerticalCurvedList"/>
    <dgm:cxn modelId="{9ED6F17C-7155-4FA6-8867-96EE9067BFF2}" type="presParOf" srcId="{E1DE3C7B-F305-45D2-812E-8AFAE497C03A}" destId="{CB83842C-87FB-4617-8268-222A4FA504B7}" srcOrd="0" destOrd="0" presId="urn:microsoft.com/office/officeart/2008/layout/VerticalCurvedList"/>
    <dgm:cxn modelId="{BF1F0BAC-2BF8-4BFA-BEE9-EC5A5D360766}" type="presParOf" srcId="{CB83842C-87FB-4617-8268-222A4FA504B7}" destId="{4764297B-B594-4024-AA2A-4A554B089568}" srcOrd="0" destOrd="0" presId="urn:microsoft.com/office/officeart/2008/layout/VerticalCurvedList"/>
    <dgm:cxn modelId="{A463E30A-9B3A-48FA-B4E6-9E7E7CE0B08B}" type="presParOf" srcId="{CB83842C-87FB-4617-8268-222A4FA504B7}" destId="{AF124843-91C1-41DC-BB0D-7C10583E42B0}" srcOrd="1" destOrd="0" presId="urn:microsoft.com/office/officeart/2008/layout/VerticalCurvedList"/>
    <dgm:cxn modelId="{8E2D254E-2C48-4DD8-8E85-BE70231EAA21}" type="presParOf" srcId="{CB83842C-87FB-4617-8268-222A4FA504B7}" destId="{35436209-7970-4B33-8922-088F8671C90A}" srcOrd="2" destOrd="0" presId="urn:microsoft.com/office/officeart/2008/layout/VerticalCurvedList"/>
    <dgm:cxn modelId="{07D9AB01-4DE9-4AE2-8148-2DA35ACD6718}" type="presParOf" srcId="{CB83842C-87FB-4617-8268-222A4FA504B7}" destId="{636C89A2-664D-4986-A0EC-3227D67E3EB2}" srcOrd="3" destOrd="0" presId="urn:microsoft.com/office/officeart/2008/layout/VerticalCurvedList"/>
    <dgm:cxn modelId="{8992F6A6-BA18-4303-BB94-FAB47443AFA6}" type="presParOf" srcId="{E1DE3C7B-F305-45D2-812E-8AFAE497C03A}" destId="{31D41548-B7DD-48B6-9131-FD3653CEEC3B}" srcOrd="1" destOrd="0" presId="urn:microsoft.com/office/officeart/2008/layout/VerticalCurvedList"/>
    <dgm:cxn modelId="{2EEF6CF7-2ED7-4C5F-90FF-FA97E106DF5B}" type="presParOf" srcId="{E1DE3C7B-F305-45D2-812E-8AFAE497C03A}" destId="{E33C6F65-569D-4509-AC39-A7871BC0E805}" srcOrd="2" destOrd="0" presId="urn:microsoft.com/office/officeart/2008/layout/VerticalCurvedList"/>
    <dgm:cxn modelId="{45668C6A-0600-470A-B24C-A6505129F005}" type="presParOf" srcId="{E33C6F65-569D-4509-AC39-A7871BC0E805}" destId="{3595CC20-3F36-4CB5-A0CF-B35C99139A9E}" srcOrd="0" destOrd="0" presId="urn:microsoft.com/office/officeart/2008/layout/VerticalCurvedList"/>
    <dgm:cxn modelId="{1DC2D830-4DDD-4D45-BC2E-C87AE5D74160}" type="presParOf" srcId="{E1DE3C7B-F305-45D2-812E-8AFAE497C03A}" destId="{7A12FD3A-2EEF-46E1-93DB-724035EBCCFF}" srcOrd="3" destOrd="0" presId="urn:microsoft.com/office/officeart/2008/layout/VerticalCurvedList"/>
    <dgm:cxn modelId="{BB318AB1-0729-48F2-BA28-159391CE8A7B}" type="presParOf" srcId="{E1DE3C7B-F305-45D2-812E-8AFAE497C03A}" destId="{3584C16E-CB6C-4258-8692-C5C44443D4DF}" srcOrd="4" destOrd="0" presId="urn:microsoft.com/office/officeart/2008/layout/VerticalCurvedList"/>
    <dgm:cxn modelId="{86FD3010-5B35-4786-A4F3-0F6991EC5FB7}" type="presParOf" srcId="{3584C16E-CB6C-4258-8692-C5C44443D4DF}" destId="{CCE82F65-4821-42C0-B7DD-8291E16831EC}" srcOrd="0" destOrd="0" presId="urn:microsoft.com/office/officeart/2008/layout/VerticalCurvedList"/>
    <dgm:cxn modelId="{09258953-D1A3-4102-ADEF-3C40380DBC63}" type="presParOf" srcId="{E1DE3C7B-F305-45D2-812E-8AFAE497C03A}" destId="{5668708E-5267-42AD-B538-62822A9C255C}" srcOrd="5" destOrd="0" presId="urn:microsoft.com/office/officeart/2008/layout/VerticalCurvedList"/>
    <dgm:cxn modelId="{D5E298FE-8184-4F46-98FB-70A00294D9B9}" type="presParOf" srcId="{E1DE3C7B-F305-45D2-812E-8AFAE497C03A}" destId="{D7D26F69-5129-48F5-B5C9-E71F8B9EB100}" srcOrd="6" destOrd="0" presId="urn:microsoft.com/office/officeart/2008/layout/VerticalCurvedList"/>
    <dgm:cxn modelId="{32130D1A-F408-4610-B84B-4C4AF06EE5CD}" type="presParOf" srcId="{D7D26F69-5129-48F5-B5C9-E71F8B9EB100}" destId="{04CB4F05-FEA8-47AD-BF58-F0742C604E1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8F7346-F828-4D38-A88A-A8E5F367B0D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FE4126D-71B7-45FC-AC17-B09F0E2679D4}">
      <dgm:prSet phldrT="[Text]"/>
      <dgm:spPr/>
      <dgm:t>
        <a:bodyPr/>
        <a:lstStyle/>
        <a:p>
          <a:r>
            <a:rPr lang="en-US" dirty="0"/>
            <a:t>EHCP</a:t>
          </a:r>
          <a:r>
            <a:rPr lang="en-US" dirty="0">
              <a:sym typeface="Wingdings" panose="05000000000000000000" pitchFamily="2" charset="2"/>
            </a:rPr>
            <a:t> </a:t>
          </a:r>
          <a:endParaRPr lang="en-US" dirty="0"/>
        </a:p>
      </dgm:t>
    </dgm:pt>
    <dgm:pt modelId="{36FFBC92-E49E-4EF1-AC98-EDBB5A9B09B0}" type="parTrans" cxnId="{6746E7FD-083D-43A5-AF5E-AC778F2F4DDE}">
      <dgm:prSet/>
      <dgm:spPr/>
      <dgm:t>
        <a:bodyPr/>
        <a:lstStyle/>
        <a:p>
          <a:endParaRPr lang="en-US"/>
        </a:p>
      </dgm:t>
    </dgm:pt>
    <dgm:pt modelId="{DFEF6AB9-7B64-49B4-AABF-BB14F4F628A3}" type="sibTrans" cxnId="{6746E7FD-083D-43A5-AF5E-AC778F2F4DDE}">
      <dgm:prSet/>
      <dgm:spPr/>
      <dgm:t>
        <a:bodyPr/>
        <a:lstStyle/>
        <a:p>
          <a:endParaRPr lang="en-US"/>
        </a:p>
      </dgm:t>
    </dgm:pt>
    <dgm:pt modelId="{BFB27A5D-B431-4DCC-BA36-7B842A0FFD79}">
      <dgm:prSet/>
      <dgm:spPr/>
      <dgm:t>
        <a:bodyPr/>
        <a:lstStyle/>
        <a:p>
          <a:r>
            <a:rPr lang="en-US" dirty="0">
              <a:sym typeface="Wingdings" panose="05000000000000000000" pitchFamily="2" charset="2"/>
            </a:rPr>
            <a:t>Exploring school options </a:t>
          </a:r>
        </a:p>
      </dgm:t>
    </dgm:pt>
    <dgm:pt modelId="{54D8C416-9CFD-47AC-B1D9-185139007429}" type="parTrans" cxnId="{C75CF2C2-7507-4860-96D3-E62D655B3A4B}">
      <dgm:prSet/>
      <dgm:spPr/>
      <dgm:t>
        <a:bodyPr/>
        <a:lstStyle/>
        <a:p>
          <a:endParaRPr lang="en-US"/>
        </a:p>
      </dgm:t>
    </dgm:pt>
    <dgm:pt modelId="{BDE24514-55EC-4E75-831F-CD883FDCDE20}" type="sibTrans" cxnId="{C75CF2C2-7507-4860-96D3-E62D655B3A4B}">
      <dgm:prSet/>
      <dgm:spPr/>
      <dgm:t>
        <a:bodyPr/>
        <a:lstStyle/>
        <a:p>
          <a:endParaRPr lang="en-US"/>
        </a:p>
      </dgm:t>
    </dgm:pt>
    <dgm:pt modelId="{DE1B1702-E28D-433A-9FF8-0727382B16CD}">
      <dgm:prSet/>
      <dgm:spPr/>
      <dgm:t>
        <a:bodyPr/>
        <a:lstStyle/>
        <a:p>
          <a:r>
            <a:rPr lang="en-US" dirty="0">
              <a:sym typeface="Wingdings" panose="05000000000000000000" pitchFamily="2" charset="2"/>
            </a:rPr>
            <a:t>Request for ALS to LA SEND Team  </a:t>
          </a:r>
        </a:p>
      </dgm:t>
    </dgm:pt>
    <dgm:pt modelId="{A82C1430-A4ED-4F44-BB07-A53819E963AD}" type="parTrans" cxnId="{15896607-76E1-4C9E-873B-7D1E88F001C8}">
      <dgm:prSet/>
      <dgm:spPr/>
      <dgm:t>
        <a:bodyPr/>
        <a:lstStyle/>
        <a:p>
          <a:endParaRPr lang="en-US"/>
        </a:p>
      </dgm:t>
    </dgm:pt>
    <dgm:pt modelId="{BFD0814E-467E-472A-B7CE-1D394DFE073B}" type="sibTrans" cxnId="{15896607-76E1-4C9E-873B-7D1E88F001C8}">
      <dgm:prSet/>
      <dgm:spPr/>
      <dgm:t>
        <a:bodyPr/>
        <a:lstStyle/>
        <a:p>
          <a:endParaRPr lang="en-US"/>
        </a:p>
      </dgm:t>
    </dgm:pt>
    <dgm:pt modelId="{8DAA8022-5971-459A-B08F-EAF78D7BA41E}">
      <dgm:prSet/>
      <dgm:spPr/>
      <dgm:t>
        <a:bodyPr/>
        <a:lstStyle/>
        <a:p>
          <a:r>
            <a:rPr lang="en-US" dirty="0">
              <a:sym typeface="Wingdings" panose="05000000000000000000" pitchFamily="2" charset="2"/>
            </a:rPr>
            <a:t>ALS consideration of needs (as above) and vacancies (as per previous slide) </a:t>
          </a:r>
        </a:p>
      </dgm:t>
    </dgm:pt>
    <dgm:pt modelId="{BEB9E3AC-F8CC-4749-82B8-E3FA21A1AF16}" type="parTrans" cxnId="{13C0756F-52F8-40E2-BA40-32DA59BD1A50}">
      <dgm:prSet/>
      <dgm:spPr/>
      <dgm:t>
        <a:bodyPr/>
        <a:lstStyle/>
        <a:p>
          <a:endParaRPr lang="en-US"/>
        </a:p>
      </dgm:t>
    </dgm:pt>
    <dgm:pt modelId="{0715A281-2278-4132-A88E-C77D65CF6908}" type="sibTrans" cxnId="{13C0756F-52F8-40E2-BA40-32DA59BD1A50}">
      <dgm:prSet/>
      <dgm:spPr/>
      <dgm:t>
        <a:bodyPr/>
        <a:lstStyle/>
        <a:p>
          <a:endParaRPr lang="en-US"/>
        </a:p>
      </dgm:t>
    </dgm:pt>
    <dgm:pt modelId="{02CABD63-5865-4823-9213-35888FE1C9BA}">
      <dgm:prSet/>
      <dgm:spPr/>
      <dgm:t>
        <a:bodyPr/>
        <a:lstStyle/>
        <a:p>
          <a:r>
            <a:rPr lang="en-US" dirty="0">
              <a:sym typeface="Wingdings" panose="05000000000000000000" pitchFamily="2" charset="2"/>
            </a:rPr>
            <a:t>ALS response to LA</a:t>
          </a:r>
        </a:p>
      </dgm:t>
    </dgm:pt>
    <dgm:pt modelId="{FB5E4747-B188-49BD-9059-3285A20A3B30}" type="parTrans" cxnId="{6C3B794D-D218-4315-A715-68EF89650381}">
      <dgm:prSet/>
      <dgm:spPr/>
      <dgm:t>
        <a:bodyPr/>
        <a:lstStyle/>
        <a:p>
          <a:endParaRPr lang="en-US"/>
        </a:p>
      </dgm:t>
    </dgm:pt>
    <dgm:pt modelId="{086BB976-F4F1-4DC6-B811-A0054E36B81C}" type="sibTrans" cxnId="{6C3B794D-D218-4315-A715-68EF89650381}">
      <dgm:prSet/>
      <dgm:spPr/>
      <dgm:t>
        <a:bodyPr/>
        <a:lstStyle/>
        <a:p>
          <a:endParaRPr lang="en-US"/>
        </a:p>
      </dgm:t>
    </dgm:pt>
    <dgm:pt modelId="{7DB76D9C-CC7A-4704-B1B4-8922121467F0}">
      <dgm:prSet/>
      <dgm:spPr/>
      <dgm:t>
        <a:bodyPr/>
        <a:lstStyle/>
        <a:p>
          <a:r>
            <a:rPr lang="en-US" dirty="0">
              <a:sym typeface="Wingdings" panose="05000000000000000000" pitchFamily="2" charset="2"/>
            </a:rPr>
            <a:t>LA response to family </a:t>
          </a:r>
        </a:p>
      </dgm:t>
    </dgm:pt>
    <dgm:pt modelId="{8AFDF58E-45C3-43A8-A97C-F2847B49D98F}" type="parTrans" cxnId="{31FDE934-EC45-44B8-9E74-CEF4AE0BBC43}">
      <dgm:prSet/>
      <dgm:spPr/>
      <dgm:t>
        <a:bodyPr/>
        <a:lstStyle/>
        <a:p>
          <a:endParaRPr lang="en-US"/>
        </a:p>
      </dgm:t>
    </dgm:pt>
    <dgm:pt modelId="{4F29DBE9-D9F7-4C9A-A2F8-82417FF47F05}" type="sibTrans" cxnId="{31FDE934-EC45-44B8-9E74-CEF4AE0BBC43}">
      <dgm:prSet/>
      <dgm:spPr/>
      <dgm:t>
        <a:bodyPr/>
        <a:lstStyle/>
        <a:p>
          <a:endParaRPr lang="en-US"/>
        </a:p>
      </dgm:t>
    </dgm:pt>
    <dgm:pt modelId="{83C5ABDC-6A91-47CE-A8A9-DB36529C4D8A}">
      <dgm:prSet/>
      <dgm:spPr/>
      <dgm:t>
        <a:bodyPr/>
        <a:lstStyle/>
        <a:p>
          <a:r>
            <a:rPr lang="en-US" dirty="0">
              <a:sym typeface="Wingdings" panose="05000000000000000000" pitchFamily="2" charset="2"/>
            </a:rPr>
            <a:t>Place allocation </a:t>
          </a:r>
        </a:p>
      </dgm:t>
    </dgm:pt>
    <dgm:pt modelId="{EA0EBABC-8040-497E-A04C-245396F90881}" type="parTrans" cxnId="{F8601E32-18B2-40AC-BBE3-657765E02360}">
      <dgm:prSet/>
      <dgm:spPr/>
      <dgm:t>
        <a:bodyPr/>
        <a:lstStyle/>
        <a:p>
          <a:endParaRPr lang="en-US"/>
        </a:p>
      </dgm:t>
    </dgm:pt>
    <dgm:pt modelId="{C448E037-57D0-44E5-8D66-B386CCD88AA6}" type="sibTrans" cxnId="{F8601E32-18B2-40AC-BBE3-657765E02360}">
      <dgm:prSet/>
      <dgm:spPr/>
      <dgm:t>
        <a:bodyPr/>
        <a:lstStyle/>
        <a:p>
          <a:endParaRPr lang="en-US"/>
        </a:p>
      </dgm:t>
    </dgm:pt>
    <dgm:pt modelId="{576C11EF-DF70-4CC5-B506-508D818D3090}" type="pres">
      <dgm:prSet presAssocID="{228F7346-F828-4D38-A88A-A8E5F367B0D0}" presName="Name0" presStyleCnt="0">
        <dgm:presLayoutVars>
          <dgm:dir/>
          <dgm:resizeHandles val="exact"/>
        </dgm:presLayoutVars>
      </dgm:prSet>
      <dgm:spPr/>
      <dgm:t>
        <a:bodyPr/>
        <a:lstStyle/>
        <a:p>
          <a:endParaRPr lang="en-US"/>
        </a:p>
      </dgm:t>
    </dgm:pt>
    <dgm:pt modelId="{0F4412E7-F854-437B-B8C7-35D62899F07A}" type="pres">
      <dgm:prSet presAssocID="{228F7346-F828-4D38-A88A-A8E5F367B0D0}" presName="arrow" presStyleLbl="bgShp" presStyleIdx="0" presStyleCnt="1"/>
      <dgm:spPr/>
    </dgm:pt>
    <dgm:pt modelId="{686AC920-EADF-4F79-AEBD-5AC75F4A0CD0}" type="pres">
      <dgm:prSet presAssocID="{228F7346-F828-4D38-A88A-A8E5F367B0D0}" presName="points" presStyleCnt="0"/>
      <dgm:spPr/>
    </dgm:pt>
    <dgm:pt modelId="{FD0C018D-34A4-4980-93CF-74A605CE1650}" type="pres">
      <dgm:prSet presAssocID="{BFE4126D-71B7-45FC-AC17-B09F0E2679D4}" presName="compositeA" presStyleCnt="0"/>
      <dgm:spPr/>
    </dgm:pt>
    <dgm:pt modelId="{CD69BF8C-C49B-4B9D-BA87-721740663CD5}" type="pres">
      <dgm:prSet presAssocID="{BFE4126D-71B7-45FC-AC17-B09F0E2679D4}" presName="textA" presStyleLbl="revTx" presStyleIdx="0" presStyleCnt="7">
        <dgm:presLayoutVars>
          <dgm:bulletEnabled val="1"/>
        </dgm:presLayoutVars>
      </dgm:prSet>
      <dgm:spPr/>
      <dgm:t>
        <a:bodyPr/>
        <a:lstStyle/>
        <a:p>
          <a:endParaRPr lang="en-US"/>
        </a:p>
      </dgm:t>
    </dgm:pt>
    <dgm:pt modelId="{B85FE332-F983-4004-8D06-9F6323ED1B69}" type="pres">
      <dgm:prSet presAssocID="{BFE4126D-71B7-45FC-AC17-B09F0E2679D4}" presName="circleA" presStyleLbl="node1" presStyleIdx="0" presStyleCnt="7"/>
      <dgm:spPr/>
    </dgm:pt>
    <dgm:pt modelId="{983825F1-169A-4F06-AB2C-41549CCE7E32}" type="pres">
      <dgm:prSet presAssocID="{BFE4126D-71B7-45FC-AC17-B09F0E2679D4}" presName="spaceA" presStyleCnt="0"/>
      <dgm:spPr/>
    </dgm:pt>
    <dgm:pt modelId="{9C576095-5263-40AE-9F09-F1D413062399}" type="pres">
      <dgm:prSet presAssocID="{DFEF6AB9-7B64-49B4-AABF-BB14F4F628A3}" presName="space" presStyleCnt="0"/>
      <dgm:spPr/>
    </dgm:pt>
    <dgm:pt modelId="{EF3C1EC6-FD9F-4C6E-A0B3-B4CC570F2941}" type="pres">
      <dgm:prSet presAssocID="{BFB27A5D-B431-4DCC-BA36-7B842A0FFD79}" presName="compositeB" presStyleCnt="0"/>
      <dgm:spPr/>
    </dgm:pt>
    <dgm:pt modelId="{F766D43D-D8D2-4AEE-A2BE-F1E5C7EA7B8A}" type="pres">
      <dgm:prSet presAssocID="{BFB27A5D-B431-4DCC-BA36-7B842A0FFD79}" presName="textB" presStyleLbl="revTx" presStyleIdx="1" presStyleCnt="7">
        <dgm:presLayoutVars>
          <dgm:bulletEnabled val="1"/>
        </dgm:presLayoutVars>
      </dgm:prSet>
      <dgm:spPr/>
      <dgm:t>
        <a:bodyPr/>
        <a:lstStyle/>
        <a:p>
          <a:endParaRPr lang="en-US"/>
        </a:p>
      </dgm:t>
    </dgm:pt>
    <dgm:pt modelId="{155450E7-6C2C-4344-85B1-144695613EFD}" type="pres">
      <dgm:prSet presAssocID="{BFB27A5D-B431-4DCC-BA36-7B842A0FFD79}" presName="circleB" presStyleLbl="node1" presStyleIdx="1" presStyleCnt="7"/>
      <dgm:spPr/>
    </dgm:pt>
    <dgm:pt modelId="{796AC4C4-6945-43F7-B0C8-8CA495633917}" type="pres">
      <dgm:prSet presAssocID="{BFB27A5D-B431-4DCC-BA36-7B842A0FFD79}" presName="spaceB" presStyleCnt="0"/>
      <dgm:spPr/>
    </dgm:pt>
    <dgm:pt modelId="{7D314009-0E8F-4A90-B344-21BB6BDC2265}" type="pres">
      <dgm:prSet presAssocID="{BDE24514-55EC-4E75-831F-CD883FDCDE20}" presName="space" presStyleCnt="0"/>
      <dgm:spPr/>
    </dgm:pt>
    <dgm:pt modelId="{B70C1690-51FC-4B35-8177-A0250233A524}" type="pres">
      <dgm:prSet presAssocID="{DE1B1702-E28D-433A-9FF8-0727382B16CD}" presName="compositeA" presStyleCnt="0"/>
      <dgm:spPr/>
    </dgm:pt>
    <dgm:pt modelId="{881DEC8D-8079-480E-8B9F-EE0BD38A055B}" type="pres">
      <dgm:prSet presAssocID="{DE1B1702-E28D-433A-9FF8-0727382B16CD}" presName="textA" presStyleLbl="revTx" presStyleIdx="2" presStyleCnt="7">
        <dgm:presLayoutVars>
          <dgm:bulletEnabled val="1"/>
        </dgm:presLayoutVars>
      </dgm:prSet>
      <dgm:spPr/>
      <dgm:t>
        <a:bodyPr/>
        <a:lstStyle/>
        <a:p>
          <a:endParaRPr lang="en-US"/>
        </a:p>
      </dgm:t>
    </dgm:pt>
    <dgm:pt modelId="{F04D22E3-067D-4A21-B65B-D0F5B5E2B1CB}" type="pres">
      <dgm:prSet presAssocID="{DE1B1702-E28D-433A-9FF8-0727382B16CD}" presName="circleA" presStyleLbl="node1" presStyleIdx="2" presStyleCnt="7"/>
      <dgm:spPr/>
    </dgm:pt>
    <dgm:pt modelId="{489DF49C-CE48-485E-ACC7-5731E4AA9F63}" type="pres">
      <dgm:prSet presAssocID="{DE1B1702-E28D-433A-9FF8-0727382B16CD}" presName="spaceA" presStyleCnt="0"/>
      <dgm:spPr/>
    </dgm:pt>
    <dgm:pt modelId="{9133E036-5683-47D7-AC1D-247A847D0911}" type="pres">
      <dgm:prSet presAssocID="{BFD0814E-467E-472A-B7CE-1D394DFE073B}" presName="space" presStyleCnt="0"/>
      <dgm:spPr/>
    </dgm:pt>
    <dgm:pt modelId="{CBF3B499-5D85-4EDF-B4A1-0265A2CB2BF7}" type="pres">
      <dgm:prSet presAssocID="{8DAA8022-5971-459A-B08F-EAF78D7BA41E}" presName="compositeB" presStyleCnt="0"/>
      <dgm:spPr/>
    </dgm:pt>
    <dgm:pt modelId="{0194F103-07E8-4CDC-B5D5-6F6564C6E112}" type="pres">
      <dgm:prSet presAssocID="{8DAA8022-5971-459A-B08F-EAF78D7BA41E}" presName="textB" presStyleLbl="revTx" presStyleIdx="3" presStyleCnt="7">
        <dgm:presLayoutVars>
          <dgm:bulletEnabled val="1"/>
        </dgm:presLayoutVars>
      </dgm:prSet>
      <dgm:spPr/>
      <dgm:t>
        <a:bodyPr/>
        <a:lstStyle/>
        <a:p>
          <a:endParaRPr lang="en-US"/>
        </a:p>
      </dgm:t>
    </dgm:pt>
    <dgm:pt modelId="{6BBAD322-0572-4E7B-BFBA-8A1157C926AB}" type="pres">
      <dgm:prSet presAssocID="{8DAA8022-5971-459A-B08F-EAF78D7BA41E}" presName="circleB" presStyleLbl="node1" presStyleIdx="3" presStyleCnt="7"/>
      <dgm:spPr/>
    </dgm:pt>
    <dgm:pt modelId="{CCC44A8D-7A74-4EE0-BC60-107FA201E1CC}" type="pres">
      <dgm:prSet presAssocID="{8DAA8022-5971-459A-B08F-EAF78D7BA41E}" presName="spaceB" presStyleCnt="0"/>
      <dgm:spPr/>
    </dgm:pt>
    <dgm:pt modelId="{56998EFB-E424-434A-8B2C-BF2529135DE0}" type="pres">
      <dgm:prSet presAssocID="{0715A281-2278-4132-A88E-C77D65CF6908}" presName="space" presStyleCnt="0"/>
      <dgm:spPr/>
    </dgm:pt>
    <dgm:pt modelId="{116FD8C4-F023-43C0-84DD-4DF46CF37446}" type="pres">
      <dgm:prSet presAssocID="{02CABD63-5865-4823-9213-35888FE1C9BA}" presName="compositeA" presStyleCnt="0"/>
      <dgm:spPr/>
    </dgm:pt>
    <dgm:pt modelId="{5357EB3D-0D51-46C5-81CF-A9B8B7149013}" type="pres">
      <dgm:prSet presAssocID="{02CABD63-5865-4823-9213-35888FE1C9BA}" presName="textA" presStyleLbl="revTx" presStyleIdx="4" presStyleCnt="7">
        <dgm:presLayoutVars>
          <dgm:bulletEnabled val="1"/>
        </dgm:presLayoutVars>
      </dgm:prSet>
      <dgm:spPr/>
      <dgm:t>
        <a:bodyPr/>
        <a:lstStyle/>
        <a:p>
          <a:endParaRPr lang="en-US"/>
        </a:p>
      </dgm:t>
    </dgm:pt>
    <dgm:pt modelId="{2D3D1C96-A9BE-44EF-BD16-C26F08923185}" type="pres">
      <dgm:prSet presAssocID="{02CABD63-5865-4823-9213-35888FE1C9BA}" presName="circleA" presStyleLbl="node1" presStyleIdx="4" presStyleCnt="7"/>
      <dgm:spPr/>
    </dgm:pt>
    <dgm:pt modelId="{3B079815-20AC-49D8-BA40-C4F454A8D702}" type="pres">
      <dgm:prSet presAssocID="{02CABD63-5865-4823-9213-35888FE1C9BA}" presName="spaceA" presStyleCnt="0"/>
      <dgm:spPr/>
    </dgm:pt>
    <dgm:pt modelId="{D6484A5D-5B0C-4684-B091-2F358256D369}" type="pres">
      <dgm:prSet presAssocID="{086BB976-F4F1-4DC6-B811-A0054E36B81C}" presName="space" presStyleCnt="0"/>
      <dgm:spPr/>
    </dgm:pt>
    <dgm:pt modelId="{2E58C429-0DA5-4ABA-AF20-30E50C23FC62}" type="pres">
      <dgm:prSet presAssocID="{7DB76D9C-CC7A-4704-B1B4-8922121467F0}" presName="compositeB" presStyleCnt="0"/>
      <dgm:spPr/>
    </dgm:pt>
    <dgm:pt modelId="{A7376B93-7500-4DA1-AA86-4A747F6A5A73}" type="pres">
      <dgm:prSet presAssocID="{7DB76D9C-CC7A-4704-B1B4-8922121467F0}" presName="textB" presStyleLbl="revTx" presStyleIdx="5" presStyleCnt="7">
        <dgm:presLayoutVars>
          <dgm:bulletEnabled val="1"/>
        </dgm:presLayoutVars>
      </dgm:prSet>
      <dgm:spPr/>
      <dgm:t>
        <a:bodyPr/>
        <a:lstStyle/>
        <a:p>
          <a:endParaRPr lang="en-US"/>
        </a:p>
      </dgm:t>
    </dgm:pt>
    <dgm:pt modelId="{1C760280-39A3-47E5-8047-042038A13AF4}" type="pres">
      <dgm:prSet presAssocID="{7DB76D9C-CC7A-4704-B1B4-8922121467F0}" presName="circleB" presStyleLbl="node1" presStyleIdx="5" presStyleCnt="7"/>
      <dgm:spPr/>
    </dgm:pt>
    <dgm:pt modelId="{BD1CC508-ED45-4A1E-B91A-38EF07A90D11}" type="pres">
      <dgm:prSet presAssocID="{7DB76D9C-CC7A-4704-B1B4-8922121467F0}" presName="spaceB" presStyleCnt="0"/>
      <dgm:spPr/>
    </dgm:pt>
    <dgm:pt modelId="{52960C90-0B96-483C-A5B4-39348CF75C72}" type="pres">
      <dgm:prSet presAssocID="{4F29DBE9-D9F7-4C9A-A2F8-82417FF47F05}" presName="space" presStyleCnt="0"/>
      <dgm:spPr/>
    </dgm:pt>
    <dgm:pt modelId="{620EF3EB-4A17-49F0-A133-A09925FA031A}" type="pres">
      <dgm:prSet presAssocID="{83C5ABDC-6A91-47CE-A8A9-DB36529C4D8A}" presName="compositeA" presStyleCnt="0"/>
      <dgm:spPr/>
    </dgm:pt>
    <dgm:pt modelId="{0C58B775-0E6D-40B0-9AA4-B3B2F228A6FE}" type="pres">
      <dgm:prSet presAssocID="{83C5ABDC-6A91-47CE-A8A9-DB36529C4D8A}" presName="textA" presStyleLbl="revTx" presStyleIdx="6" presStyleCnt="7">
        <dgm:presLayoutVars>
          <dgm:bulletEnabled val="1"/>
        </dgm:presLayoutVars>
      </dgm:prSet>
      <dgm:spPr/>
      <dgm:t>
        <a:bodyPr/>
        <a:lstStyle/>
        <a:p>
          <a:endParaRPr lang="en-US"/>
        </a:p>
      </dgm:t>
    </dgm:pt>
    <dgm:pt modelId="{19D7FEEF-7646-4613-9F2D-6AD788173CCF}" type="pres">
      <dgm:prSet presAssocID="{83C5ABDC-6A91-47CE-A8A9-DB36529C4D8A}" presName="circleA" presStyleLbl="node1" presStyleIdx="6" presStyleCnt="7"/>
      <dgm:spPr/>
    </dgm:pt>
    <dgm:pt modelId="{23F822F9-0D76-418C-8DE4-6CB86E2CE297}" type="pres">
      <dgm:prSet presAssocID="{83C5ABDC-6A91-47CE-A8A9-DB36529C4D8A}" presName="spaceA" presStyleCnt="0"/>
      <dgm:spPr/>
    </dgm:pt>
  </dgm:ptLst>
  <dgm:cxnLst>
    <dgm:cxn modelId="{31FDE934-EC45-44B8-9E74-CEF4AE0BBC43}" srcId="{228F7346-F828-4D38-A88A-A8E5F367B0D0}" destId="{7DB76D9C-CC7A-4704-B1B4-8922121467F0}" srcOrd="5" destOrd="0" parTransId="{8AFDF58E-45C3-43A8-A97C-F2847B49D98F}" sibTransId="{4F29DBE9-D9F7-4C9A-A2F8-82417FF47F05}"/>
    <dgm:cxn modelId="{850F8EF9-6B67-4109-AE40-2E226840EA3A}" type="presOf" srcId="{8DAA8022-5971-459A-B08F-EAF78D7BA41E}" destId="{0194F103-07E8-4CDC-B5D5-6F6564C6E112}" srcOrd="0" destOrd="0" presId="urn:microsoft.com/office/officeart/2005/8/layout/hProcess11"/>
    <dgm:cxn modelId="{6746E7FD-083D-43A5-AF5E-AC778F2F4DDE}" srcId="{228F7346-F828-4D38-A88A-A8E5F367B0D0}" destId="{BFE4126D-71B7-45FC-AC17-B09F0E2679D4}" srcOrd="0" destOrd="0" parTransId="{36FFBC92-E49E-4EF1-AC98-EDBB5A9B09B0}" sibTransId="{DFEF6AB9-7B64-49B4-AABF-BB14F4F628A3}"/>
    <dgm:cxn modelId="{5FE2EC3F-2BA4-4048-A501-D9C045B7D582}" type="presOf" srcId="{83C5ABDC-6A91-47CE-A8A9-DB36529C4D8A}" destId="{0C58B775-0E6D-40B0-9AA4-B3B2F228A6FE}" srcOrd="0" destOrd="0" presId="urn:microsoft.com/office/officeart/2005/8/layout/hProcess11"/>
    <dgm:cxn modelId="{09BA5F1A-AAA0-439D-9346-33AD4142415E}" type="presOf" srcId="{7DB76D9C-CC7A-4704-B1B4-8922121467F0}" destId="{A7376B93-7500-4DA1-AA86-4A747F6A5A73}" srcOrd="0" destOrd="0" presId="urn:microsoft.com/office/officeart/2005/8/layout/hProcess11"/>
    <dgm:cxn modelId="{13C0756F-52F8-40E2-BA40-32DA59BD1A50}" srcId="{228F7346-F828-4D38-A88A-A8E5F367B0D0}" destId="{8DAA8022-5971-459A-B08F-EAF78D7BA41E}" srcOrd="3" destOrd="0" parTransId="{BEB9E3AC-F8CC-4749-82B8-E3FA21A1AF16}" sibTransId="{0715A281-2278-4132-A88E-C77D65CF6908}"/>
    <dgm:cxn modelId="{6C3B794D-D218-4315-A715-68EF89650381}" srcId="{228F7346-F828-4D38-A88A-A8E5F367B0D0}" destId="{02CABD63-5865-4823-9213-35888FE1C9BA}" srcOrd="4" destOrd="0" parTransId="{FB5E4747-B188-49BD-9059-3285A20A3B30}" sibTransId="{086BB976-F4F1-4DC6-B811-A0054E36B81C}"/>
    <dgm:cxn modelId="{F8601E32-18B2-40AC-BBE3-657765E02360}" srcId="{228F7346-F828-4D38-A88A-A8E5F367B0D0}" destId="{83C5ABDC-6A91-47CE-A8A9-DB36529C4D8A}" srcOrd="6" destOrd="0" parTransId="{EA0EBABC-8040-497E-A04C-245396F90881}" sibTransId="{C448E037-57D0-44E5-8D66-B386CCD88AA6}"/>
    <dgm:cxn modelId="{7C0E05BE-F511-444B-9859-3A4A618B4F28}" type="presOf" srcId="{228F7346-F828-4D38-A88A-A8E5F367B0D0}" destId="{576C11EF-DF70-4CC5-B506-508D818D3090}" srcOrd="0" destOrd="0" presId="urn:microsoft.com/office/officeart/2005/8/layout/hProcess11"/>
    <dgm:cxn modelId="{0DD6C70D-ADC6-4E53-9EB8-20F030EC9CB1}" type="presOf" srcId="{DE1B1702-E28D-433A-9FF8-0727382B16CD}" destId="{881DEC8D-8079-480E-8B9F-EE0BD38A055B}" srcOrd="0" destOrd="0" presId="urn:microsoft.com/office/officeart/2005/8/layout/hProcess11"/>
    <dgm:cxn modelId="{BCB6E5B8-F030-4DA8-96CB-F8BC6B4FE088}" type="presOf" srcId="{BFE4126D-71B7-45FC-AC17-B09F0E2679D4}" destId="{CD69BF8C-C49B-4B9D-BA87-721740663CD5}" srcOrd="0" destOrd="0" presId="urn:microsoft.com/office/officeart/2005/8/layout/hProcess11"/>
    <dgm:cxn modelId="{C75CF2C2-7507-4860-96D3-E62D655B3A4B}" srcId="{228F7346-F828-4D38-A88A-A8E5F367B0D0}" destId="{BFB27A5D-B431-4DCC-BA36-7B842A0FFD79}" srcOrd="1" destOrd="0" parTransId="{54D8C416-9CFD-47AC-B1D9-185139007429}" sibTransId="{BDE24514-55EC-4E75-831F-CD883FDCDE20}"/>
    <dgm:cxn modelId="{EDFAE658-219A-4131-80E2-3F51F0B6908F}" type="presOf" srcId="{BFB27A5D-B431-4DCC-BA36-7B842A0FFD79}" destId="{F766D43D-D8D2-4AEE-A2BE-F1E5C7EA7B8A}" srcOrd="0" destOrd="0" presId="urn:microsoft.com/office/officeart/2005/8/layout/hProcess11"/>
    <dgm:cxn modelId="{15896607-76E1-4C9E-873B-7D1E88F001C8}" srcId="{228F7346-F828-4D38-A88A-A8E5F367B0D0}" destId="{DE1B1702-E28D-433A-9FF8-0727382B16CD}" srcOrd="2" destOrd="0" parTransId="{A82C1430-A4ED-4F44-BB07-A53819E963AD}" sibTransId="{BFD0814E-467E-472A-B7CE-1D394DFE073B}"/>
    <dgm:cxn modelId="{2B71EDFD-1F81-4B87-9E3F-EC6A59456285}" type="presOf" srcId="{02CABD63-5865-4823-9213-35888FE1C9BA}" destId="{5357EB3D-0D51-46C5-81CF-A9B8B7149013}" srcOrd="0" destOrd="0" presId="urn:microsoft.com/office/officeart/2005/8/layout/hProcess11"/>
    <dgm:cxn modelId="{05D66576-A5C1-4845-9250-A45A55837943}" type="presParOf" srcId="{576C11EF-DF70-4CC5-B506-508D818D3090}" destId="{0F4412E7-F854-437B-B8C7-35D62899F07A}" srcOrd="0" destOrd="0" presId="urn:microsoft.com/office/officeart/2005/8/layout/hProcess11"/>
    <dgm:cxn modelId="{8350F140-3DA8-492E-9D57-87B75CA91F26}" type="presParOf" srcId="{576C11EF-DF70-4CC5-B506-508D818D3090}" destId="{686AC920-EADF-4F79-AEBD-5AC75F4A0CD0}" srcOrd="1" destOrd="0" presId="urn:microsoft.com/office/officeart/2005/8/layout/hProcess11"/>
    <dgm:cxn modelId="{5BA18E56-0B8D-4FB6-8A85-E3EAEF6F8744}" type="presParOf" srcId="{686AC920-EADF-4F79-AEBD-5AC75F4A0CD0}" destId="{FD0C018D-34A4-4980-93CF-74A605CE1650}" srcOrd="0" destOrd="0" presId="urn:microsoft.com/office/officeart/2005/8/layout/hProcess11"/>
    <dgm:cxn modelId="{AF52AC2E-3948-4F36-9F88-9D9E295016E5}" type="presParOf" srcId="{FD0C018D-34A4-4980-93CF-74A605CE1650}" destId="{CD69BF8C-C49B-4B9D-BA87-721740663CD5}" srcOrd="0" destOrd="0" presId="urn:microsoft.com/office/officeart/2005/8/layout/hProcess11"/>
    <dgm:cxn modelId="{4FF0F9FC-10BC-4F1A-8C18-091BEE7F9438}" type="presParOf" srcId="{FD0C018D-34A4-4980-93CF-74A605CE1650}" destId="{B85FE332-F983-4004-8D06-9F6323ED1B69}" srcOrd="1" destOrd="0" presId="urn:microsoft.com/office/officeart/2005/8/layout/hProcess11"/>
    <dgm:cxn modelId="{A7C530A6-1505-4C0C-8EDC-3840E21A89F5}" type="presParOf" srcId="{FD0C018D-34A4-4980-93CF-74A605CE1650}" destId="{983825F1-169A-4F06-AB2C-41549CCE7E32}" srcOrd="2" destOrd="0" presId="urn:microsoft.com/office/officeart/2005/8/layout/hProcess11"/>
    <dgm:cxn modelId="{F5FCA31A-808E-487C-91F8-BE08F7DB843B}" type="presParOf" srcId="{686AC920-EADF-4F79-AEBD-5AC75F4A0CD0}" destId="{9C576095-5263-40AE-9F09-F1D413062399}" srcOrd="1" destOrd="0" presId="urn:microsoft.com/office/officeart/2005/8/layout/hProcess11"/>
    <dgm:cxn modelId="{D4C766C5-F9B6-41C4-ABBC-41BFDA8D2144}" type="presParOf" srcId="{686AC920-EADF-4F79-AEBD-5AC75F4A0CD0}" destId="{EF3C1EC6-FD9F-4C6E-A0B3-B4CC570F2941}" srcOrd="2" destOrd="0" presId="urn:microsoft.com/office/officeart/2005/8/layout/hProcess11"/>
    <dgm:cxn modelId="{29A87F51-4011-4897-BC29-B6C688A1A086}" type="presParOf" srcId="{EF3C1EC6-FD9F-4C6E-A0B3-B4CC570F2941}" destId="{F766D43D-D8D2-4AEE-A2BE-F1E5C7EA7B8A}" srcOrd="0" destOrd="0" presId="urn:microsoft.com/office/officeart/2005/8/layout/hProcess11"/>
    <dgm:cxn modelId="{CF6673D7-6FF3-4EF7-A6D5-1BE0A0326A6A}" type="presParOf" srcId="{EF3C1EC6-FD9F-4C6E-A0B3-B4CC570F2941}" destId="{155450E7-6C2C-4344-85B1-144695613EFD}" srcOrd="1" destOrd="0" presId="urn:microsoft.com/office/officeart/2005/8/layout/hProcess11"/>
    <dgm:cxn modelId="{7CF0E242-58C6-449C-A7C5-6B5BD7D18CF0}" type="presParOf" srcId="{EF3C1EC6-FD9F-4C6E-A0B3-B4CC570F2941}" destId="{796AC4C4-6945-43F7-B0C8-8CA495633917}" srcOrd="2" destOrd="0" presId="urn:microsoft.com/office/officeart/2005/8/layout/hProcess11"/>
    <dgm:cxn modelId="{A2FA5AA9-8AB8-47F4-A8D7-F529029267C0}" type="presParOf" srcId="{686AC920-EADF-4F79-AEBD-5AC75F4A0CD0}" destId="{7D314009-0E8F-4A90-B344-21BB6BDC2265}" srcOrd="3" destOrd="0" presId="urn:microsoft.com/office/officeart/2005/8/layout/hProcess11"/>
    <dgm:cxn modelId="{40DC1375-B5FC-4034-A2A2-98167C001EE2}" type="presParOf" srcId="{686AC920-EADF-4F79-AEBD-5AC75F4A0CD0}" destId="{B70C1690-51FC-4B35-8177-A0250233A524}" srcOrd="4" destOrd="0" presId="urn:microsoft.com/office/officeart/2005/8/layout/hProcess11"/>
    <dgm:cxn modelId="{E6384808-F561-433E-8450-6D915EDA8771}" type="presParOf" srcId="{B70C1690-51FC-4B35-8177-A0250233A524}" destId="{881DEC8D-8079-480E-8B9F-EE0BD38A055B}" srcOrd="0" destOrd="0" presId="urn:microsoft.com/office/officeart/2005/8/layout/hProcess11"/>
    <dgm:cxn modelId="{4ECFB12B-7237-439F-B088-19DF3F8CA9B7}" type="presParOf" srcId="{B70C1690-51FC-4B35-8177-A0250233A524}" destId="{F04D22E3-067D-4A21-B65B-D0F5B5E2B1CB}" srcOrd="1" destOrd="0" presId="urn:microsoft.com/office/officeart/2005/8/layout/hProcess11"/>
    <dgm:cxn modelId="{B6FB7072-9B6D-4EF3-89B5-228D30C3C04B}" type="presParOf" srcId="{B70C1690-51FC-4B35-8177-A0250233A524}" destId="{489DF49C-CE48-485E-ACC7-5731E4AA9F63}" srcOrd="2" destOrd="0" presId="urn:microsoft.com/office/officeart/2005/8/layout/hProcess11"/>
    <dgm:cxn modelId="{8A29FFED-F16F-4F0E-A1DF-9781C4A833A8}" type="presParOf" srcId="{686AC920-EADF-4F79-AEBD-5AC75F4A0CD0}" destId="{9133E036-5683-47D7-AC1D-247A847D0911}" srcOrd="5" destOrd="0" presId="urn:microsoft.com/office/officeart/2005/8/layout/hProcess11"/>
    <dgm:cxn modelId="{3288923E-E805-478D-BF48-C33812D4E599}" type="presParOf" srcId="{686AC920-EADF-4F79-AEBD-5AC75F4A0CD0}" destId="{CBF3B499-5D85-4EDF-B4A1-0265A2CB2BF7}" srcOrd="6" destOrd="0" presId="urn:microsoft.com/office/officeart/2005/8/layout/hProcess11"/>
    <dgm:cxn modelId="{FF894AF2-AA2F-4404-92B9-2EB6C88E9FE2}" type="presParOf" srcId="{CBF3B499-5D85-4EDF-B4A1-0265A2CB2BF7}" destId="{0194F103-07E8-4CDC-B5D5-6F6564C6E112}" srcOrd="0" destOrd="0" presId="urn:microsoft.com/office/officeart/2005/8/layout/hProcess11"/>
    <dgm:cxn modelId="{07F1318F-A312-410F-874E-C07864FE29A8}" type="presParOf" srcId="{CBF3B499-5D85-4EDF-B4A1-0265A2CB2BF7}" destId="{6BBAD322-0572-4E7B-BFBA-8A1157C926AB}" srcOrd="1" destOrd="0" presId="urn:microsoft.com/office/officeart/2005/8/layout/hProcess11"/>
    <dgm:cxn modelId="{BA93A91A-46F3-4229-B915-2725DD512588}" type="presParOf" srcId="{CBF3B499-5D85-4EDF-B4A1-0265A2CB2BF7}" destId="{CCC44A8D-7A74-4EE0-BC60-107FA201E1CC}" srcOrd="2" destOrd="0" presId="urn:microsoft.com/office/officeart/2005/8/layout/hProcess11"/>
    <dgm:cxn modelId="{E335DB67-CBCC-4E2E-A150-FF4858B5418D}" type="presParOf" srcId="{686AC920-EADF-4F79-AEBD-5AC75F4A0CD0}" destId="{56998EFB-E424-434A-8B2C-BF2529135DE0}" srcOrd="7" destOrd="0" presId="urn:microsoft.com/office/officeart/2005/8/layout/hProcess11"/>
    <dgm:cxn modelId="{E20B63C8-1336-4746-86DC-27F17227FFF4}" type="presParOf" srcId="{686AC920-EADF-4F79-AEBD-5AC75F4A0CD0}" destId="{116FD8C4-F023-43C0-84DD-4DF46CF37446}" srcOrd="8" destOrd="0" presId="urn:microsoft.com/office/officeart/2005/8/layout/hProcess11"/>
    <dgm:cxn modelId="{4F5415A3-1F05-4366-B5B3-99D725D1065E}" type="presParOf" srcId="{116FD8C4-F023-43C0-84DD-4DF46CF37446}" destId="{5357EB3D-0D51-46C5-81CF-A9B8B7149013}" srcOrd="0" destOrd="0" presId="urn:microsoft.com/office/officeart/2005/8/layout/hProcess11"/>
    <dgm:cxn modelId="{DCC08435-DA72-40BF-A855-94514E23C0E7}" type="presParOf" srcId="{116FD8C4-F023-43C0-84DD-4DF46CF37446}" destId="{2D3D1C96-A9BE-44EF-BD16-C26F08923185}" srcOrd="1" destOrd="0" presId="urn:microsoft.com/office/officeart/2005/8/layout/hProcess11"/>
    <dgm:cxn modelId="{8CC78640-7B50-4EA8-B0BA-54D9FBE968F1}" type="presParOf" srcId="{116FD8C4-F023-43C0-84DD-4DF46CF37446}" destId="{3B079815-20AC-49D8-BA40-C4F454A8D702}" srcOrd="2" destOrd="0" presId="urn:microsoft.com/office/officeart/2005/8/layout/hProcess11"/>
    <dgm:cxn modelId="{9325F620-080D-4151-B199-F734470F612F}" type="presParOf" srcId="{686AC920-EADF-4F79-AEBD-5AC75F4A0CD0}" destId="{D6484A5D-5B0C-4684-B091-2F358256D369}" srcOrd="9" destOrd="0" presId="urn:microsoft.com/office/officeart/2005/8/layout/hProcess11"/>
    <dgm:cxn modelId="{127D04A9-5A25-4D8C-A1FA-5171A9E88604}" type="presParOf" srcId="{686AC920-EADF-4F79-AEBD-5AC75F4A0CD0}" destId="{2E58C429-0DA5-4ABA-AF20-30E50C23FC62}" srcOrd="10" destOrd="0" presId="urn:microsoft.com/office/officeart/2005/8/layout/hProcess11"/>
    <dgm:cxn modelId="{6496E530-93BD-4716-93C3-B87F288F80C6}" type="presParOf" srcId="{2E58C429-0DA5-4ABA-AF20-30E50C23FC62}" destId="{A7376B93-7500-4DA1-AA86-4A747F6A5A73}" srcOrd="0" destOrd="0" presId="urn:microsoft.com/office/officeart/2005/8/layout/hProcess11"/>
    <dgm:cxn modelId="{F93C24B5-D724-4070-8E5C-2F3E996D6C25}" type="presParOf" srcId="{2E58C429-0DA5-4ABA-AF20-30E50C23FC62}" destId="{1C760280-39A3-47E5-8047-042038A13AF4}" srcOrd="1" destOrd="0" presId="urn:microsoft.com/office/officeart/2005/8/layout/hProcess11"/>
    <dgm:cxn modelId="{0E124BCE-B173-4DF8-B696-D99C9B8C45D7}" type="presParOf" srcId="{2E58C429-0DA5-4ABA-AF20-30E50C23FC62}" destId="{BD1CC508-ED45-4A1E-B91A-38EF07A90D11}" srcOrd="2" destOrd="0" presId="urn:microsoft.com/office/officeart/2005/8/layout/hProcess11"/>
    <dgm:cxn modelId="{BCCD0ED8-E821-4D5D-B56D-E74CBF6404A4}" type="presParOf" srcId="{686AC920-EADF-4F79-AEBD-5AC75F4A0CD0}" destId="{52960C90-0B96-483C-A5B4-39348CF75C72}" srcOrd="11" destOrd="0" presId="urn:microsoft.com/office/officeart/2005/8/layout/hProcess11"/>
    <dgm:cxn modelId="{C372C546-BFFC-4164-997E-042241099695}" type="presParOf" srcId="{686AC920-EADF-4F79-AEBD-5AC75F4A0CD0}" destId="{620EF3EB-4A17-49F0-A133-A09925FA031A}" srcOrd="12" destOrd="0" presId="urn:microsoft.com/office/officeart/2005/8/layout/hProcess11"/>
    <dgm:cxn modelId="{31C1507A-B08C-4DFE-BF8E-F954C98B7AA9}" type="presParOf" srcId="{620EF3EB-4A17-49F0-A133-A09925FA031A}" destId="{0C58B775-0E6D-40B0-9AA4-B3B2F228A6FE}" srcOrd="0" destOrd="0" presId="urn:microsoft.com/office/officeart/2005/8/layout/hProcess11"/>
    <dgm:cxn modelId="{8D5CF3FC-231B-4089-8D10-3BFEF8C22586}" type="presParOf" srcId="{620EF3EB-4A17-49F0-A133-A09925FA031A}" destId="{19D7FEEF-7646-4613-9F2D-6AD788173CCF}" srcOrd="1" destOrd="0" presId="urn:microsoft.com/office/officeart/2005/8/layout/hProcess11"/>
    <dgm:cxn modelId="{90871BED-CD05-47E9-9A57-22F3A5950329}" type="presParOf" srcId="{620EF3EB-4A17-49F0-A133-A09925FA031A}" destId="{23F822F9-0D76-418C-8DE4-6CB86E2CE29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69BB-9C35-4E3A-B8FD-3041783230B8}">
      <dsp:nvSpPr>
        <dsp:cNvPr id="0" name=""/>
        <dsp:cNvSpPr/>
      </dsp:nvSpPr>
      <dsp:spPr>
        <a:xfrm>
          <a:off x="0" y="54828"/>
          <a:ext cx="5367315"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Primary and Secondary Departments (24 classes):</a:t>
          </a:r>
          <a:endParaRPr lang="en-GB" sz="1600" kern="1200" dirty="0"/>
        </a:p>
      </dsp:txBody>
      <dsp:txXfrm>
        <a:off x="18277" y="73105"/>
        <a:ext cx="5330761" cy="337846"/>
      </dsp:txXfrm>
    </dsp:sp>
    <dsp:sp modelId="{D8A1BC38-6B2B-46DB-BE10-FDA98FDD99AD}">
      <dsp:nvSpPr>
        <dsp:cNvPr id="0" name=""/>
        <dsp:cNvSpPr/>
      </dsp:nvSpPr>
      <dsp:spPr>
        <a:xfrm>
          <a:off x="0" y="429228"/>
          <a:ext cx="5367315"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12"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a:t>Primary and Secondary Department, with 5 key stages:</a:t>
          </a:r>
          <a:endParaRPr lang="en-GB" sz="1200" kern="1200"/>
        </a:p>
        <a:p>
          <a:pPr marL="228600" lvl="2" indent="-114300" algn="l" defTabSz="533400" rtl="0">
            <a:lnSpc>
              <a:spcPct val="90000"/>
            </a:lnSpc>
            <a:spcBef>
              <a:spcPct val="0"/>
            </a:spcBef>
            <a:spcAft>
              <a:spcPct val="20000"/>
            </a:spcAft>
            <a:buChar char="••"/>
          </a:pPr>
          <a:r>
            <a:rPr lang="en-US" sz="1200" kern="1200" dirty="0"/>
            <a:t>Early Years Foundation Stage and Key Stage 1</a:t>
          </a:r>
          <a:endParaRPr lang="en-GB" sz="1200" kern="1200" dirty="0"/>
        </a:p>
        <a:p>
          <a:pPr marL="228600" lvl="2" indent="-114300" algn="l" defTabSz="533400" rtl="0">
            <a:lnSpc>
              <a:spcPct val="90000"/>
            </a:lnSpc>
            <a:spcBef>
              <a:spcPct val="0"/>
            </a:spcBef>
            <a:spcAft>
              <a:spcPct val="20000"/>
            </a:spcAft>
            <a:buChar char="••"/>
          </a:pPr>
          <a:r>
            <a:rPr lang="en-US" sz="1200" kern="1200"/>
            <a:t>Key Stage 2</a:t>
          </a:r>
          <a:endParaRPr lang="en-GB" sz="1200" kern="1200"/>
        </a:p>
        <a:p>
          <a:pPr marL="228600" lvl="2" indent="-114300" algn="l" defTabSz="533400" rtl="0">
            <a:lnSpc>
              <a:spcPct val="90000"/>
            </a:lnSpc>
            <a:spcBef>
              <a:spcPct val="0"/>
            </a:spcBef>
            <a:spcAft>
              <a:spcPct val="20000"/>
            </a:spcAft>
            <a:buChar char="••"/>
          </a:pPr>
          <a:r>
            <a:rPr lang="en-US" sz="1200" kern="1200"/>
            <a:t>Key Stage 3</a:t>
          </a:r>
          <a:endParaRPr lang="en-GB" sz="1200" kern="1200"/>
        </a:p>
        <a:p>
          <a:pPr marL="228600" lvl="2" indent="-114300" algn="l" defTabSz="533400" rtl="0">
            <a:lnSpc>
              <a:spcPct val="90000"/>
            </a:lnSpc>
            <a:spcBef>
              <a:spcPct val="0"/>
            </a:spcBef>
            <a:spcAft>
              <a:spcPct val="20000"/>
            </a:spcAft>
            <a:buChar char="••"/>
          </a:pPr>
          <a:r>
            <a:rPr lang="en-US" sz="1200" kern="1200"/>
            <a:t>Key Stage 4</a:t>
          </a:r>
          <a:endParaRPr lang="en-GB" sz="1200" kern="1200"/>
        </a:p>
        <a:p>
          <a:pPr marL="228600" lvl="2" indent="-114300" algn="l" defTabSz="533400" rtl="0">
            <a:lnSpc>
              <a:spcPct val="90000"/>
            </a:lnSpc>
            <a:spcBef>
              <a:spcPct val="0"/>
            </a:spcBef>
            <a:spcAft>
              <a:spcPct val="20000"/>
            </a:spcAft>
            <a:buChar char="••"/>
          </a:pPr>
          <a:r>
            <a:rPr lang="en-US" sz="1200" kern="1200"/>
            <a:t>Key Stage 5 (post-16)</a:t>
          </a:r>
          <a:endParaRPr lang="en-GB" sz="1200" kern="1200"/>
        </a:p>
      </dsp:txBody>
      <dsp:txXfrm>
        <a:off x="0" y="429228"/>
        <a:ext cx="5367315" cy="1192320"/>
      </dsp:txXfrm>
    </dsp:sp>
    <dsp:sp modelId="{B15B3956-B870-4507-BA69-AC0730C77C19}">
      <dsp:nvSpPr>
        <dsp:cNvPr id="0" name=""/>
        <dsp:cNvSpPr/>
      </dsp:nvSpPr>
      <dsp:spPr>
        <a:xfrm>
          <a:off x="0" y="1621548"/>
          <a:ext cx="5367315"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Therapy Department:</a:t>
          </a:r>
          <a:endParaRPr lang="en-GB" sz="1600" kern="1200" dirty="0"/>
        </a:p>
      </dsp:txBody>
      <dsp:txXfrm>
        <a:off x="18277" y="1639825"/>
        <a:ext cx="5330761" cy="337846"/>
      </dsp:txXfrm>
    </dsp:sp>
    <dsp:sp modelId="{CC2A1EBF-97CB-44CE-A441-2781854DC20C}">
      <dsp:nvSpPr>
        <dsp:cNvPr id="0" name=""/>
        <dsp:cNvSpPr/>
      </dsp:nvSpPr>
      <dsp:spPr>
        <a:xfrm>
          <a:off x="0" y="1995948"/>
          <a:ext cx="5367315"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12"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a:t>Positive Behaviour Support (PBS)</a:t>
          </a:r>
          <a:endParaRPr lang="en-GB" sz="1200" kern="1200"/>
        </a:p>
        <a:p>
          <a:pPr marL="114300" lvl="1" indent="-114300" algn="l" defTabSz="533400" rtl="0">
            <a:lnSpc>
              <a:spcPct val="90000"/>
            </a:lnSpc>
            <a:spcBef>
              <a:spcPct val="0"/>
            </a:spcBef>
            <a:spcAft>
              <a:spcPct val="20000"/>
            </a:spcAft>
            <a:buChar char="••"/>
          </a:pPr>
          <a:r>
            <a:rPr lang="en-US" sz="1200" kern="1200" dirty="0"/>
            <a:t>Speech and Language Therapy (SALT)</a:t>
          </a:r>
          <a:endParaRPr lang="en-GB" sz="1200" kern="1200" dirty="0"/>
        </a:p>
        <a:p>
          <a:pPr marL="114300" lvl="1" indent="-114300" algn="l" defTabSz="533400" rtl="0">
            <a:lnSpc>
              <a:spcPct val="90000"/>
            </a:lnSpc>
            <a:spcBef>
              <a:spcPct val="0"/>
            </a:spcBef>
            <a:spcAft>
              <a:spcPct val="20000"/>
            </a:spcAft>
            <a:buChar char="••"/>
          </a:pPr>
          <a:r>
            <a:rPr lang="en-US" sz="1200" kern="1200" dirty="0"/>
            <a:t>Occupational Therapy and Sensory Integration (OT/SI)</a:t>
          </a:r>
          <a:endParaRPr lang="en-GB" sz="1200" kern="1200" dirty="0"/>
        </a:p>
        <a:p>
          <a:pPr marL="114300" lvl="1" indent="-114300" algn="l" defTabSz="533400" rtl="0">
            <a:lnSpc>
              <a:spcPct val="90000"/>
            </a:lnSpc>
            <a:spcBef>
              <a:spcPct val="0"/>
            </a:spcBef>
            <a:spcAft>
              <a:spcPct val="20000"/>
            </a:spcAft>
            <a:buChar char="••"/>
          </a:pPr>
          <a:r>
            <a:rPr lang="en-US" sz="1200" kern="1200" dirty="0"/>
            <a:t>Child Psychotherapy</a:t>
          </a:r>
          <a:endParaRPr lang="en-GB" sz="1200" kern="1200" dirty="0"/>
        </a:p>
        <a:p>
          <a:pPr marL="114300" lvl="1" indent="-114300" algn="l" defTabSz="533400" rtl="0">
            <a:lnSpc>
              <a:spcPct val="90000"/>
            </a:lnSpc>
            <a:spcBef>
              <a:spcPct val="0"/>
            </a:spcBef>
            <a:spcAft>
              <a:spcPct val="20000"/>
            </a:spcAft>
            <a:buChar char="••"/>
          </a:pPr>
          <a:r>
            <a:rPr lang="en-GB" sz="1200" kern="1200" dirty="0"/>
            <a:t>Therapy </a:t>
          </a:r>
          <a:r>
            <a:rPr lang="en-GB" sz="1200" kern="1200" dirty="0" smtClean="0"/>
            <a:t>Assistant</a:t>
          </a:r>
          <a:endParaRPr lang="en-GB" sz="1200" kern="1200" dirty="0"/>
        </a:p>
      </dsp:txBody>
      <dsp:txXfrm>
        <a:off x="0" y="1995948"/>
        <a:ext cx="5367315" cy="977040"/>
      </dsp:txXfrm>
    </dsp:sp>
    <dsp:sp modelId="{C321C016-18F5-4DE2-B662-562431A4F977}">
      <dsp:nvSpPr>
        <dsp:cNvPr id="0" name=""/>
        <dsp:cNvSpPr/>
      </dsp:nvSpPr>
      <dsp:spPr>
        <a:xfrm>
          <a:off x="0" y="2972988"/>
          <a:ext cx="5367315"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Safeguarding Team</a:t>
          </a:r>
          <a:endParaRPr lang="en-GB" sz="1600" kern="1200" dirty="0"/>
        </a:p>
      </dsp:txBody>
      <dsp:txXfrm>
        <a:off x="18277" y="2991265"/>
        <a:ext cx="5330761" cy="337846"/>
      </dsp:txXfrm>
    </dsp:sp>
    <dsp:sp modelId="{749CC95C-3A8A-4D0C-90F8-6382F6192009}">
      <dsp:nvSpPr>
        <dsp:cNvPr id="0" name=""/>
        <dsp:cNvSpPr/>
      </dsp:nvSpPr>
      <dsp:spPr>
        <a:xfrm>
          <a:off x="0" y="3393469"/>
          <a:ext cx="5367315"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t>School Business Support Team</a:t>
          </a:r>
        </a:p>
      </dsp:txBody>
      <dsp:txXfrm>
        <a:off x="18277" y="3411746"/>
        <a:ext cx="5330761" cy="337846"/>
      </dsp:txXfrm>
    </dsp:sp>
    <dsp:sp modelId="{B55BBE15-2A41-4E14-A2A8-4B60E6B24162}">
      <dsp:nvSpPr>
        <dsp:cNvPr id="0" name=""/>
        <dsp:cNvSpPr/>
      </dsp:nvSpPr>
      <dsp:spPr>
        <a:xfrm>
          <a:off x="0" y="3813949"/>
          <a:ext cx="5367315"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Governing Body</a:t>
          </a:r>
          <a:endParaRPr lang="en-GB" sz="1600" kern="1200" dirty="0"/>
        </a:p>
      </dsp:txBody>
      <dsp:txXfrm>
        <a:off x="18277" y="3832226"/>
        <a:ext cx="5330761"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818C8-9761-4E98-A007-0EC0F0928E96}">
      <dsp:nvSpPr>
        <dsp:cNvPr id="0" name=""/>
        <dsp:cNvSpPr/>
      </dsp:nvSpPr>
      <dsp:spPr>
        <a:xfrm>
          <a:off x="5722514" y="1239556"/>
          <a:ext cx="3652816" cy="412460"/>
        </a:xfrm>
        <a:custGeom>
          <a:avLst/>
          <a:gdLst/>
          <a:ahLst/>
          <a:cxnLst/>
          <a:rect l="0" t="0" r="0" b="0"/>
          <a:pathLst>
            <a:path>
              <a:moveTo>
                <a:pt x="0" y="0"/>
              </a:moveTo>
              <a:lnTo>
                <a:pt x="0" y="207824"/>
              </a:lnTo>
              <a:lnTo>
                <a:pt x="3652816" y="207824"/>
              </a:lnTo>
              <a:lnTo>
                <a:pt x="3652816" y="4124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87E7C-3605-49F8-A2D4-FC8C43ED64AE}">
      <dsp:nvSpPr>
        <dsp:cNvPr id="0" name=""/>
        <dsp:cNvSpPr/>
      </dsp:nvSpPr>
      <dsp:spPr>
        <a:xfrm>
          <a:off x="6098087" y="2635808"/>
          <a:ext cx="314639" cy="896499"/>
        </a:xfrm>
        <a:custGeom>
          <a:avLst/>
          <a:gdLst/>
          <a:ahLst/>
          <a:cxnLst/>
          <a:rect l="0" t="0" r="0" b="0"/>
          <a:pathLst>
            <a:path>
              <a:moveTo>
                <a:pt x="0" y="0"/>
              </a:moveTo>
              <a:lnTo>
                <a:pt x="0" y="896499"/>
              </a:lnTo>
              <a:lnTo>
                <a:pt x="314639" y="89649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1BDA8-BC63-43CF-A5C2-9C61AE38D066}">
      <dsp:nvSpPr>
        <dsp:cNvPr id="0" name=""/>
        <dsp:cNvSpPr/>
      </dsp:nvSpPr>
      <dsp:spPr>
        <a:xfrm>
          <a:off x="5722514" y="1239556"/>
          <a:ext cx="1214610" cy="412460"/>
        </a:xfrm>
        <a:custGeom>
          <a:avLst/>
          <a:gdLst/>
          <a:ahLst/>
          <a:cxnLst/>
          <a:rect l="0" t="0" r="0" b="0"/>
          <a:pathLst>
            <a:path>
              <a:moveTo>
                <a:pt x="0" y="0"/>
              </a:moveTo>
              <a:lnTo>
                <a:pt x="0" y="207824"/>
              </a:lnTo>
              <a:lnTo>
                <a:pt x="1214610" y="207824"/>
              </a:lnTo>
              <a:lnTo>
                <a:pt x="1214610" y="4124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74624-4FA4-405D-B594-E5FAD276F99B}">
      <dsp:nvSpPr>
        <dsp:cNvPr id="0" name=""/>
        <dsp:cNvSpPr/>
      </dsp:nvSpPr>
      <dsp:spPr>
        <a:xfrm>
          <a:off x="4504600" y="1239556"/>
          <a:ext cx="1217914" cy="412460"/>
        </a:xfrm>
        <a:custGeom>
          <a:avLst/>
          <a:gdLst/>
          <a:ahLst/>
          <a:cxnLst/>
          <a:rect l="0" t="0" r="0" b="0"/>
          <a:pathLst>
            <a:path>
              <a:moveTo>
                <a:pt x="1217914" y="0"/>
              </a:moveTo>
              <a:lnTo>
                <a:pt x="1217914" y="207824"/>
              </a:lnTo>
              <a:lnTo>
                <a:pt x="0" y="207824"/>
              </a:lnTo>
              <a:lnTo>
                <a:pt x="0" y="4124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21BE3-9590-4DDD-8663-FD7600BDFDF2}">
      <dsp:nvSpPr>
        <dsp:cNvPr id="0" name=""/>
        <dsp:cNvSpPr/>
      </dsp:nvSpPr>
      <dsp:spPr>
        <a:xfrm>
          <a:off x="2146416" y="1239556"/>
          <a:ext cx="3576098" cy="412460"/>
        </a:xfrm>
        <a:custGeom>
          <a:avLst/>
          <a:gdLst/>
          <a:ahLst/>
          <a:cxnLst/>
          <a:rect l="0" t="0" r="0" b="0"/>
          <a:pathLst>
            <a:path>
              <a:moveTo>
                <a:pt x="3576098" y="0"/>
              </a:moveTo>
              <a:lnTo>
                <a:pt x="3576098" y="207824"/>
              </a:lnTo>
              <a:lnTo>
                <a:pt x="0" y="207824"/>
              </a:lnTo>
              <a:lnTo>
                <a:pt x="0" y="4124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FF89A-FB93-44D5-8DB0-11651276F112}">
      <dsp:nvSpPr>
        <dsp:cNvPr id="0" name=""/>
        <dsp:cNvSpPr/>
      </dsp:nvSpPr>
      <dsp:spPr>
        <a:xfrm>
          <a:off x="2867406" y="0"/>
          <a:ext cx="5710215" cy="1239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Assistant Headteacher</a:t>
          </a:r>
        </a:p>
      </dsp:txBody>
      <dsp:txXfrm>
        <a:off x="2867406" y="0"/>
        <a:ext cx="5710215" cy="1239556"/>
      </dsp:txXfrm>
    </dsp:sp>
    <dsp:sp modelId="{049240B8-D5E3-43E7-BFDA-8ADDD821C918}">
      <dsp:nvSpPr>
        <dsp:cNvPr id="0" name=""/>
        <dsp:cNvSpPr/>
      </dsp:nvSpPr>
      <dsp:spPr>
        <a:xfrm>
          <a:off x="1171960" y="1652017"/>
          <a:ext cx="1948912" cy="9744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LSAs</a:t>
          </a:r>
          <a:endParaRPr lang="en-US" sz="1900" kern="1200" dirty="0"/>
        </a:p>
      </dsp:txBody>
      <dsp:txXfrm>
        <a:off x="1171960" y="1652017"/>
        <a:ext cx="1948912" cy="974456"/>
      </dsp:txXfrm>
    </dsp:sp>
    <dsp:sp modelId="{65713B33-1A78-42A3-A2AD-B419C63C68CB}">
      <dsp:nvSpPr>
        <dsp:cNvPr id="0" name=""/>
        <dsp:cNvSpPr/>
      </dsp:nvSpPr>
      <dsp:spPr>
        <a:xfrm>
          <a:off x="3530144" y="1652017"/>
          <a:ext cx="1948912" cy="9744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Higher Level Teaching Assistants (HLTA)</a:t>
          </a:r>
          <a:endParaRPr lang="en-GB" sz="1900" kern="1200" dirty="0"/>
        </a:p>
      </dsp:txBody>
      <dsp:txXfrm>
        <a:off x="3530144" y="1652017"/>
        <a:ext cx="1948912" cy="974456"/>
      </dsp:txXfrm>
    </dsp:sp>
    <dsp:sp modelId="{662705BD-FCFE-4597-84E3-071317CBC8D0}">
      <dsp:nvSpPr>
        <dsp:cNvPr id="0" name=""/>
        <dsp:cNvSpPr/>
      </dsp:nvSpPr>
      <dsp:spPr>
        <a:xfrm>
          <a:off x="5888327" y="1652017"/>
          <a:ext cx="2097594" cy="9837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Class Teachers</a:t>
          </a:r>
        </a:p>
      </dsp:txBody>
      <dsp:txXfrm>
        <a:off x="5888327" y="1652017"/>
        <a:ext cx="2097594" cy="983791"/>
      </dsp:txXfrm>
    </dsp:sp>
    <dsp:sp modelId="{D7767210-69FB-4246-9BB9-0FFA2B216F28}">
      <dsp:nvSpPr>
        <dsp:cNvPr id="0" name=""/>
        <dsp:cNvSpPr/>
      </dsp:nvSpPr>
      <dsp:spPr>
        <a:xfrm>
          <a:off x="6412726" y="3045080"/>
          <a:ext cx="1948912" cy="9744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a:t>Teaching Assistants (TAs)</a:t>
          </a:r>
        </a:p>
      </dsp:txBody>
      <dsp:txXfrm>
        <a:off x="6412726" y="3045080"/>
        <a:ext cx="1948912" cy="974456"/>
      </dsp:txXfrm>
    </dsp:sp>
    <dsp:sp modelId="{7A1D4CF1-839E-4759-AA0E-1ED4B30CEC2D}">
      <dsp:nvSpPr>
        <dsp:cNvPr id="0" name=""/>
        <dsp:cNvSpPr/>
      </dsp:nvSpPr>
      <dsp:spPr>
        <a:xfrm>
          <a:off x="8395194" y="1652017"/>
          <a:ext cx="1960274" cy="9492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Supported Interns Job Coach</a:t>
          </a:r>
        </a:p>
      </dsp:txBody>
      <dsp:txXfrm>
        <a:off x="8395194" y="1652017"/>
        <a:ext cx="1960274" cy="949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7B7C0-F466-4017-AF47-8BB4EA9D4646}">
      <dsp:nvSpPr>
        <dsp:cNvPr id="0" name=""/>
        <dsp:cNvSpPr/>
      </dsp:nvSpPr>
      <dsp:spPr>
        <a:xfrm>
          <a:off x="5726716" y="1660850"/>
          <a:ext cx="4767228" cy="490637"/>
        </a:xfrm>
        <a:custGeom>
          <a:avLst/>
          <a:gdLst/>
          <a:ahLst/>
          <a:cxnLst/>
          <a:rect l="0" t="0" r="0" b="0"/>
          <a:pathLst>
            <a:path>
              <a:moveTo>
                <a:pt x="0" y="0"/>
              </a:moveTo>
              <a:lnTo>
                <a:pt x="0" y="306871"/>
              </a:lnTo>
              <a:lnTo>
                <a:pt x="4767228" y="306871"/>
              </a:lnTo>
              <a:lnTo>
                <a:pt x="4767228" y="4906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818C8-9761-4E98-A007-0EC0F0928E96}">
      <dsp:nvSpPr>
        <dsp:cNvPr id="0" name=""/>
        <dsp:cNvSpPr/>
      </dsp:nvSpPr>
      <dsp:spPr>
        <a:xfrm>
          <a:off x="5726716" y="1660850"/>
          <a:ext cx="2408173" cy="490637"/>
        </a:xfrm>
        <a:custGeom>
          <a:avLst/>
          <a:gdLst/>
          <a:ahLst/>
          <a:cxnLst/>
          <a:rect l="0" t="0" r="0" b="0"/>
          <a:pathLst>
            <a:path>
              <a:moveTo>
                <a:pt x="0" y="0"/>
              </a:moveTo>
              <a:lnTo>
                <a:pt x="0" y="306871"/>
              </a:lnTo>
              <a:lnTo>
                <a:pt x="2408173" y="306871"/>
              </a:lnTo>
              <a:lnTo>
                <a:pt x="2408173" y="4906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1BDA8-BC63-43CF-A5C2-9C61AE38D066}">
      <dsp:nvSpPr>
        <dsp:cNvPr id="0" name=""/>
        <dsp:cNvSpPr/>
      </dsp:nvSpPr>
      <dsp:spPr>
        <a:xfrm>
          <a:off x="5726716" y="1660850"/>
          <a:ext cx="105254" cy="490637"/>
        </a:xfrm>
        <a:custGeom>
          <a:avLst/>
          <a:gdLst/>
          <a:ahLst/>
          <a:cxnLst/>
          <a:rect l="0" t="0" r="0" b="0"/>
          <a:pathLst>
            <a:path>
              <a:moveTo>
                <a:pt x="0" y="0"/>
              </a:moveTo>
              <a:lnTo>
                <a:pt x="0" y="306871"/>
              </a:lnTo>
              <a:lnTo>
                <a:pt x="105254" y="306871"/>
              </a:lnTo>
              <a:lnTo>
                <a:pt x="105254" y="4906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D86FB-38B9-46A9-BE68-F88B9CA98343}">
      <dsp:nvSpPr>
        <dsp:cNvPr id="0" name=""/>
        <dsp:cNvSpPr/>
      </dsp:nvSpPr>
      <dsp:spPr>
        <a:xfrm>
          <a:off x="3460305" y="1660850"/>
          <a:ext cx="2266410" cy="490637"/>
        </a:xfrm>
        <a:custGeom>
          <a:avLst/>
          <a:gdLst/>
          <a:ahLst/>
          <a:cxnLst/>
          <a:rect l="0" t="0" r="0" b="0"/>
          <a:pathLst>
            <a:path>
              <a:moveTo>
                <a:pt x="2266410" y="0"/>
              </a:moveTo>
              <a:lnTo>
                <a:pt x="2266410" y="306871"/>
              </a:lnTo>
              <a:lnTo>
                <a:pt x="0" y="306871"/>
              </a:lnTo>
              <a:lnTo>
                <a:pt x="0" y="4906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F7C6F-1041-49C3-9EE3-6251356A0EA2}">
      <dsp:nvSpPr>
        <dsp:cNvPr id="0" name=""/>
        <dsp:cNvSpPr/>
      </dsp:nvSpPr>
      <dsp:spPr>
        <a:xfrm>
          <a:off x="1042812" y="1660850"/>
          <a:ext cx="4683903" cy="520066"/>
        </a:xfrm>
        <a:custGeom>
          <a:avLst/>
          <a:gdLst/>
          <a:ahLst/>
          <a:cxnLst/>
          <a:rect l="0" t="0" r="0" b="0"/>
          <a:pathLst>
            <a:path>
              <a:moveTo>
                <a:pt x="4683903" y="0"/>
              </a:moveTo>
              <a:lnTo>
                <a:pt x="4683903" y="336300"/>
              </a:lnTo>
              <a:lnTo>
                <a:pt x="0" y="336300"/>
              </a:lnTo>
              <a:lnTo>
                <a:pt x="0" y="5200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FF89A-FB93-44D5-8DB0-11651276F112}">
      <dsp:nvSpPr>
        <dsp:cNvPr id="0" name=""/>
        <dsp:cNvSpPr/>
      </dsp:nvSpPr>
      <dsp:spPr>
        <a:xfrm>
          <a:off x="3162788" y="547710"/>
          <a:ext cx="5127855" cy="11131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Head of Therapies</a:t>
          </a:r>
        </a:p>
      </dsp:txBody>
      <dsp:txXfrm>
        <a:off x="3162788" y="547710"/>
        <a:ext cx="5127855" cy="1113140"/>
      </dsp:txXfrm>
    </dsp:sp>
    <dsp:sp modelId="{C7E9C2EC-68A9-4682-8D00-12C784919042}">
      <dsp:nvSpPr>
        <dsp:cNvPr id="0" name=""/>
        <dsp:cNvSpPr/>
      </dsp:nvSpPr>
      <dsp:spPr>
        <a:xfrm>
          <a:off x="14073" y="2180917"/>
          <a:ext cx="2057477" cy="11057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Therapy Assistant</a:t>
          </a:r>
        </a:p>
      </dsp:txBody>
      <dsp:txXfrm>
        <a:off x="14073" y="2180917"/>
        <a:ext cx="2057477" cy="1105719"/>
      </dsp:txXfrm>
    </dsp:sp>
    <dsp:sp modelId="{CE27FAE1-635D-4424-942C-7BEAACF2A298}">
      <dsp:nvSpPr>
        <dsp:cNvPr id="0" name=""/>
        <dsp:cNvSpPr/>
      </dsp:nvSpPr>
      <dsp:spPr>
        <a:xfrm>
          <a:off x="2429264" y="2151488"/>
          <a:ext cx="2062080" cy="12004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Child </a:t>
          </a:r>
        </a:p>
        <a:p>
          <a:pPr lvl="0" algn="ctr" defTabSz="889000">
            <a:lnSpc>
              <a:spcPct val="90000"/>
            </a:lnSpc>
            <a:spcBef>
              <a:spcPct val="0"/>
            </a:spcBef>
            <a:spcAft>
              <a:spcPct val="35000"/>
            </a:spcAft>
          </a:pPr>
          <a:r>
            <a:rPr lang="en-US" sz="2000" kern="1200" dirty="0"/>
            <a:t>Psychotherapist</a:t>
          </a:r>
        </a:p>
      </dsp:txBody>
      <dsp:txXfrm>
        <a:off x="2429264" y="2151488"/>
        <a:ext cx="2062080" cy="1200411"/>
      </dsp:txXfrm>
    </dsp:sp>
    <dsp:sp modelId="{662705BD-FCFE-4597-84E3-071317CBC8D0}">
      <dsp:nvSpPr>
        <dsp:cNvPr id="0" name=""/>
        <dsp:cNvSpPr/>
      </dsp:nvSpPr>
      <dsp:spPr>
        <a:xfrm>
          <a:off x="4858877" y="2151488"/>
          <a:ext cx="1946185" cy="12004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Speech and Language Therapist</a:t>
          </a:r>
        </a:p>
      </dsp:txBody>
      <dsp:txXfrm>
        <a:off x="4858877" y="2151488"/>
        <a:ext cx="1946185" cy="1200420"/>
      </dsp:txXfrm>
    </dsp:sp>
    <dsp:sp modelId="{7A1D4CF1-839E-4759-AA0E-1ED4B30CEC2D}">
      <dsp:nvSpPr>
        <dsp:cNvPr id="0" name=""/>
        <dsp:cNvSpPr/>
      </dsp:nvSpPr>
      <dsp:spPr>
        <a:xfrm>
          <a:off x="7172595" y="2151488"/>
          <a:ext cx="1924588" cy="11819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Occupational Therapist</a:t>
          </a:r>
        </a:p>
      </dsp:txBody>
      <dsp:txXfrm>
        <a:off x="7172595" y="2151488"/>
        <a:ext cx="1924588" cy="1181929"/>
      </dsp:txXfrm>
    </dsp:sp>
    <dsp:sp modelId="{9271378A-EAF5-40CA-AEFB-F4743A936BB4}">
      <dsp:nvSpPr>
        <dsp:cNvPr id="0" name=""/>
        <dsp:cNvSpPr/>
      </dsp:nvSpPr>
      <dsp:spPr>
        <a:xfrm>
          <a:off x="9464715" y="2151488"/>
          <a:ext cx="2058458" cy="12004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Positive </a:t>
          </a:r>
          <a:r>
            <a:rPr lang="en-US" sz="1800" kern="1200" dirty="0" err="1"/>
            <a:t>Behaviour</a:t>
          </a:r>
          <a:r>
            <a:rPr lang="en-US" sz="1800" kern="1200" dirty="0"/>
            <a:t> Support Assistants</a:t>
          </a:r>
        </a:p>
        <a:p>
          <a:pPr marL="0" lvl="0" algn="ctr" defTabSz="2711450">
            <a:lnSpc>
              <a:spcPct val="90000"/>
            </a:lnSpc>
            <a:spcBef>
              <a:spcPct val="0"/>
            </a:spcBef>
            <a:spcAft>
              <a:spcPct val="35000"/>
            </a:spcAft>
            <a:buNone/>
          </a:pPr>
          <a:endParaRPr lang="en-GB" kern="1200" dirty="0"/>
        </a:p>
      </dsp:txBody>
      <dsp:txXfrm>
        <a:off x="9464715" y="2151488"/>
        <a:ext cx="2058458" cy="1200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24843-91C1-41DC-BB0D-7C10583E42B0}">
      <dsp:nvSpPr>
        <dsp:cNvPr id="0" name=""/>
        <dsp:cNvSpPr/>
      </dsp:nvSpPr>
      <dsp:spPr>
        <a:xfrm>
          <a:off x="-5224198" y="-800196"/>
          <a:ext cx="6221301" cy="6221301"/>
        </a:xfrm>
        <a:prstGeom prst="blockArc">
          <a:avLst>
            <a:gd name="adj1" fmla="val 18900000"/>
            <a:gd name="adj2" fmla="val 2700000"/>
            <a:gd name="adj3" fmla="val 347"/>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41548-B7DD-48B6-9131-FD3653CEEC3B}">
      <dsp:nvSpPr>
        <dsp:cNvPr id="0" name=""/>
        <dsp:cNvSpPr/>
      </dsp:nvSpPr>
      <dsp:spPr>
        <a:xfrm>
          <a:off x="641382" y="462090"/>
          <a:ext cx="5348319" cy="9241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3569" tIns="50800" rIns="50800" bIns="50800" numCol="1" spcCol="1270" anchor="ctr" anchorCtr="0">
          <a:noAutofit/>
        </a:bodyPr>
        <a:lstStyle/>
        <a:p>
          <a:pPr lvl="0" algn="l" defTabSz="889000">
            <a:lnSpc>
              <a:spcPct val="90000"/>
            </a:lnSpc>
            <a:spcBef>
              <a:spcPct val="0"/>
            </a:spcBef>
            <a:spcAft>
              <a:spcPct val="35000"/>
            </a:spcAft>
          </a:pPr>
          <a:r>
            <a:rPr lang="en-US" sz="2000" kern="1200" dirty="0"/>
            <a:t>EHCP</a:t>
          </a:r>
        </a:p>
      </dsp:txBody>
      <dsp:txXfrm>
        <a:off x="641382" y="462090"/>
        <a:ext cx="5348319" cy="924181"/>
      </dsp:txXfrm>
    </dsp:sp>
    <dsp:sp modelId="{3595CC20-3F36-4CB5-A0CF-B35C99139A9E}">
      <dsp:nvSpPr>
        <dsp:cNvPr id="0" name=""/>
        <dsp:cNvSpPr/>
      </dsp:nvSpPr>
      <dsp:spPr>
        <a:xfrm>
          <a:off x="63768" y="346568"/>
          <a:ext cx="1155227" cy="115522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2FD3A-2EEF-46E1-93DB-724035EBCCFF}">
      <dsp:nvSpPr>
        <dsp:cNvPr id="0" name=""/>
        <dsp:cNvSpPr/>
      </dsp:nvSpPr>
      <dsp:spPr>
        <a:xfrm>
          <a:off x="977322" y="1848363"/>
          <a:ext cx="5012379" cy="9241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3569" tIns="50800" rIns="50800" bIns="50800" numCol="1" spcCol="1270" anchor="ctr" anchorCtr="0">
          <a:noAutofit/>
        </a:bodyPr>
        <a:lstStyle/>
        <a:p>
          <a:pPr lvl="0" algn="l" defTabSz="889000">
            <a:lnSpc>
              <a:spcPct val="90000"/>
            </a:lnSpc>
            <a:spcBef>
              <a:spcPct val="0"/>
            </a:spcBef>
            <a:spcAft>
              <a:spcPct val="35000"/>
            </a:spcAft>
          </a:pPr>
          <a:r>
            <a:rPr lang="en-US" sz="2000" kern="1200"/>
            <a:t>Diagnosis of Autism</a:t>
          </a:r>
          <a:endParaRPr lang="en-US" sz="2000" kern="1200" dirty="0"/>
        </a:p>
      </dsp:txBody>
      <dsp:txXfrm>
        <a:off x="977322" y="1848363"/>
        <a:ext cx="5012379" cy="924181"/>
      </dsp:txXfrm>
    </dsp:sp>
    <dsp:sp modelId="{CCE82F65-4821-42C0-B7DD-8291E16831EC}">
      <dsp:nvSpPr>
        <dsp:cNvPr id="0" name=""/>
        <dsp:cNvSpPr/>
      </dsp:nvSpPr>
      <dsp:spPr>
        <a:xfrm>
          <a:off x="399708" y="1732840"/>
          <a:ext cx="1155227" cy="115522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8708E-5267-42AD-B538-62822A9C255C}">
      <dsp:nvSpPr>
        <dsp:cNvPr id="0" name=""/>
        <dsp:cNvSpPr/>
      </dsp:nvSpPr>
      <dsp:spPr>
        <a:xfrm>
          <a:off x="641382" y="3234636"/>
          <a:ext cx="5348319" cy="9241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3569" tIns="50800" rIns="50800" bIns="50800" numCol="1" spcCol="1270" anchor="ctr" anchorCtr="0">
          <a:noAutofit/>
        </a:bodyPr>
        <a:lstStyle/>
        <a:p>
          <a:pPr lvl="0" algn="l" defTabSz="889000">
            <a:lnSpc>
              <a:spcPct val="90000"/>
            </a:lnSpc>
            <a:spcBef>
              <a:spcPct val="0"/>
            </a:spcBef>
            <a:spcAft>
              <a:spcPct val="35000"/>
            </a:spcAft>
          </a:pPr>
          <a:r>
            <a:rPr lang="en-US" sz="2000" kern="1200"/>
            <a:t>Diagnosis of cognitive Learning Difficulties of at least Moderate (MLD) level</a:t>
          </a:r>
          <a:endParaRPr lang="en-US" sz="2000" kern="1200" dirty="0"/>
        </a:p>
      </dsp:txBody>
      <dsp:txXfrm>
        <a:off x="641382" y="3234636"/>
        <a:ext cx="5348319" cy="924181"/>
      </dsp:txXfrm>
    </dsp:sp>
    <dsp:sp modelId="{04CB4F05-FEA8-47AD-BF58-F0742C604E15}">
      <dsp:nvSpPr>
        <dsp:cNvPr id="0" name=""/>
        <dsp:cNvSpPr/>
      </dsp:nvSpPr>
      <dsp:spPr>
        <a:xfrm>
          <a:off x="63768" y="3119113"/>
          <a:ext cx="1155227" cy="115522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412E7-F854-437B-B8C7-35D62899F07A}">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69BF8C-C49B-4B9D-BA87-721740663CD5}">
      <dsp:nvSpPr>
        <dsp:cNvPr id="0" name=""/>
        <dsp:cNvSpPr/>
      </dsp:nvSpPr>
      <dsp:spPr>
        <a:xfrm>
          <a:off x="773" y="0"/>
          <a:ext cx="123986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EHCP</a:t>
          </a:r>
          <a:r>
            <a:rPr lang="en-US" sz="1300" kern="1200" dirty="0">
              <a:sym typeface="Wingdings" panose="05000000000000000000" pitchFamily="2" charset="2"/>
            </a:rPr>
            <a:t> </a:t>
          </a:r>
          <a:endParaRPr lang="en-US" sz="1300" kern="1200" dirty="0"/>
        </a:p>
      </dsp:txBody>
      <dsp:txXfrm>
        <a:off x="773" y="0"/>
        <a:ext cx="1239864" cy="1609090"/>
      </dsp:txXfrm>
    </dsp:sp>
    <dsp:sp modelId="{B85FE332-F983-4004-8D06-9F6323ED1B69}">
      <dsp:nvSpPr>
        <dsp:cNvPr id="0" name=""/>
        <dsp:cNvSpPr/>
      </dsp:nvSpPr>
      <dsp:spPr>
        <a:xfrm>
          <a:off x="419569"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6D43D-D8D2-4AEE-A2BE-F1E5C7EA7B8A}">
      <dsp:nvSpPr>
        <dsp:cNvPr id="0" name=""/>
        <dsp:cNvSpPr/>
      </dsp:nvSpPr>
      <dsp:spPr>
        <a:xfrm>
          <a:off x="1302631" y="2413634"/>
          <a:ext cx="123986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sym typeface="Wingdings" panose="05000000000000000000" pitchFamily="2" charset="2"/>
            </a:rPr>
            <a:t>Exploring school options </a:t>
          </a:r>
        </a:p>
      </dsp:txBody>
      <dsp:txXfrm>
        <a:off x="1302631" y="2413634"/>
        <a:ext cx="1239864" cy="1609090"/>
      </dsp:txXfrm>
    </dsp:sp>
    <dsp:sp modelId="{155450E7-6C2C-4344-85B1-144695613EFD}">
      <dsp:nvSpPr>
        <dsp:cNvPr id="0" name=""/>
        <dsp:cNvSpPr/>
      </dsp:nvSpPr>
      <dsp:spPr>
        <a:xfrm>
          <a:off x="1721427"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DEC8D-8079-480E-8B9F-EE0BD38A055B}">
      <dsp:nvSpPr>
        <dsp:cNvPr id="0" name=""/>
        <dsp:cNvSpPr/>
      </dsp:nvSpPr>
      <dsp:spPr>
        <a:xfrm>
          <a:off x="2604489" y="0"/>
          <a:ext cx="123986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sym typeface="Wingdings" panose="05000000000000000000" pitchFamily="2" charset="2"/>
            </a:rPr>
            <a:t>Request for ALS to LA SEND Team  </a:t>
          </a:r>
        </a:p>
      </dsp:txBody>
      <dsp:txXfrm>
        <a:off x="2604489" y="0"/>
        <a:ext cx="1239864" cy="1609090"/>
      </dsp:txXfrm>
    </dsp:sp>
    <dsp:sp modelId="{F04D22E3-067D-4A21-B65B-D0F5B5E2B1CB}">
      <dsp:nvSpPr>
        <dsp:cNvPr id="0" name=""/>
        <dsp:cNvSpPr/>
      </dsp:nvSpPr>
      <dsp:spPr>
        <a:xfrm>
          <a:off x="3023285"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4F103-07E8-4CDC-B5D5-6F6564C6E112}">
      <dsp:nvSpPr>
        <dsp:cNvPr id="0" name=""/>
        <dsp:cNvSpPr/>
      </dsp:nvSpPr>
      <dsp:spPr>
        <a:xfrm>
          <a:off x="3906347" y="2413634"/>
          <a:ext cx="123986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sym typeface="Wingdings" panose="05000000000000000000" pitchFamily="2" charset="2"/>
            </a:rPr>
            <a:t>ALS consideration of needs (as above) and vacancies (as per previous slide) </a:t>
          </a:r>
        </a:p>
      </dsp:txBody>
      <dsp:txXfrm>
        <a:off x="3906347" y="2413634"/>
        <a:ext cx="1239864" cy="1609090"/>
      </dsp:txXfrm>
    </dsp:sp>
    <dsp:sp modelId="{6BBAD322-0572-4E7B-BFBA-8A1157C926AB}">
      <dsp:nvSpPr>
        <dsp:cNvPr id="0" name=""/>
        <dsp:cNvSpPr/>
      </dsp:nvSpPr>
      <dsp:spPr>
        <a:xfrm>
          <a:off x="4325143"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7EB3D-0D51-46C5-81CF-A9B8B7149013}">
      <dsp:nvSpPr>
        <dsp:cNvPr id="0" name=""/>
        <dsp:cNvSpPr/>
      </dsp:nvSpPr>
      <dsp:spPr>
        <a:xfrm>
          <a:off x="5208205" y="0"/>
          <a:ext cx="123986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sym typeface="Wingdings" panose="05000000000000000000" pitchFamily="2" charset="2"/>
            </a:rPr>
            <a:t>ALS response to LA</a:t>
          </a:r>
        </a:p>
      </dsp:txBody>
      <dsp:txXfrm>
        <a:off x="5208205" y="0"/>
        <a:ext cx="1239864" cy="1609090"/>
      </dsp:txXfrm>
    </dsp:sp>
    <dsp:sp modelId="{2D3D1C96-A9BE-44EF-BD16-C26F08923185}">
      <dsp:nvSpPr>
        <dsp:cNvPr id="0" name=""/>
        <dsp:cNvSpPr/>
      </dsp:nvSpPr>
      <dsp:spPr>
        <a:xfrm>
          <a:off x="5627001"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76B93-7500-4DA1-AA86-4A747F6A5A73}">
      <dsp:nvSpPr>
        <dsp:cNvPr id="0" name=""/>
        <dsp:cNvSpPr/>
      </dsp:nvSpPr>
      <dsp:spPr>
        <a:xfrm>
          <a:off x="6510063" y="2413634"/>
          <a:ext cx="123986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sym typeface="Wingdings" panose="05000000000000000000" pitchFamily="2" charset="2"/>
            </a:rPr>
            <a:t>LA response to family </a:t>
          </a:r>
        </a:p>
      </dsp:txBody>
      <dsp:txXfrm>
        <a:off x="6510063" y="2413634"/>
        <a:ext cx="1239864" cy="1609090"/>
      </dsp:txXfrm>
    </dsp:sp>
    <dsp:sp modelId="{1C760280-39A3-47E5-8047-042038A13AF4}">
      <dsp:nvSpPr>
        <dsp:cNvPr id="0" name=""/>
        <dsp:cNvSpPr/>
      </dsp:nvSpPr>
      <dsp:spPr>
        <a:xfrm>
          <a:off x="6928859"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8B775-0E6D-40B0-9AA4-B3B2F228A6FE}">
      <dsp:nvSpPr>
        <dsp:cNvPr id="0" name=""/>
        <dsp:cNvSpPr/>
      </dsp:nvSpPr>
      <dsp:spPr>
        <a:xfrm>
          <a:off x="7811921" y="0"/>
          <a:ext cx="123986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sym typeface="Wingdings" panose="05000000000000000000" pitchFamily="2" charset="2"/>
            </a:rPr>
            <a:t>Place allocation </a:t>
          </a:r>
        </a:p>
      </dsp:txBody>
      <dsp:txXfrm>
        <a:off x="7811921" y="0"/>
        <a:ext cx="1239864" cy="1609090"/>
      </dsp:txXfrm>
    </dsp:sp>
    <dsp:sp modelId="{19D7FEEF-7646-4613-9F2D-6AD788173CCF}">
      <dsp:nvSpPr>
        <dsp:cNvPr id="0" name=""/>
        <dsp:cNvSpPr/>
      </dsp:nvSpPr>
      <dsp:spPr>
        <a:xfrm>
          <a:off x="8230717"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0.37911</cdr:x>
      <cdr:y>0.35403</cdr:y>
    </cdr:from>
    <cdr:to>
      <cdr:x>0.59848</cdr:x>
      <cdr:y>0.86088</cdr:y>
    </cdr:to>
    <cdr:sp macro="" textlink="">
      <cdr:nvSpPr>
        <cdr:cNvPr id="2" name="Oval 1"/>
        <cdr:cNvSpPr/>
      </cdr:nvSpPr>
      <cdr:spPr>
        <a:xfrm xmlns:a="http://schemas.openxmlformats.org/drawingml/2006/main">
          <a:off x="3813215" y="1424165"/>
          <a:ext cx="2206487" cy="2038918"/>
        </a:xfrm>
        <a:prstGeom xmlns:a="http://schemas.openxmlformats.org/drawingml/2006/main" prst="ellipse">
          <a:avLst/>
        </a:prstGeom>
        <a:solidFill xmlns:a="http://schemas.openxmlformats.org/drawingml/2006/main">
          <a:schemeClr val="accent6">
            <a:lumMod val="20000"/>
            <a:lumOff val="80000"/>
          </a:schemeClr>
        </a:solidFill>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6000" b="1" dirty="0">
              <a:solidFill>
                <a:schemeClr val="accent6"/>
              </a:solidFill>
            </a:rPr>
            <a:t>D</a:t>
          </a:r>
          <a:r>
            <a:rPr lang="en-GB" sz="1150" b="1" dirty="0">
              <a:solidFill>
                <a:schemeClr val="accent6"/>
              </a:solidFill>
            </a:rPr>
            <a:t>evelopment </a:t>
          </a:r>
          <a:r>
            <a:rPr lang="en-GB" sz="1200" b="1" dirty="0">
              <a:solidFill>
                <a:schemeClr val="accent6"/>
              </a:solidFill>
            </a:rPr>
            <a:t>of life skills</a:t>
          </a:r>
          <a:endParaRPr lang="en-GB" sz="6000" b="1" dirty="0">
            <a:solidFill>
              <a:schemeClr val="accent6"/>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1C92607-7D31-4A88-8324-D4F1F1AB20FB}" type="datetimeFigureOut">
              <a:rPr lang="en-US" smtClean="0"/>
              <a:t>1/7/2025</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344B9D-ECB8-485A-8EB9-C295143F4239}" type="datetimeFigureOut">
              <a:rPr lang="en-US" smtClean="0"/>
              <a:t>1/7/2025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1</a:t>
            </a:fld>
            <a:endParaRPr lang="en-US"/>
          </a:p>
        </p:txBody>
      </p:sp>
    </p:spTree>
    <p:extLst>
      <p:ext uri="{BB962C8B-B14F-4D97-AF65-F5344CB8AC3E}">
        <p14:creationId xmlns:p14="http://schemas.microsoft.com/office/powerpoint/2010/main" val="131532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1/7/2025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1/7/2025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1/7/2025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bbotsleaschool.co.uk/starting-abbots-lea-school/"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eception@abbotsleaschool.co.uk" TargetMode="External"/><Relationship Id="rId2" Type="http://schemas.openxmlformats.org/officeDocument/2006/relationships/hyperlink" Target="mailto:headteacher@abbotsleaschool.co.uk"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97782"/>
          </a:xfrm>
        </p:spPr>
        <p:txBody>
          <a:bodyPr>
            <a:normAutofit fontScale="90000"/>
          </a:bodyPr>
          <a:lstStyle/>
          <a:p>
            <a:pPr algn="ct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7000" b="1" dirty="0">
                <a:latin typeface="Arial" panose="020B0604020202020204" pitchFamily="34" charset="0"/>
                <a:cs typeface="Arial" panose="020B0604020202020204" pitchFamily="34" charset="0"/>
              </a:rPr>
              <a:t/>
            </a:r>
            <a:br>
              <a:rPr lang="en-GB" sz="70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Welcome to Abbot’s Lea School</a:t>
            </a:r>
            <a:br>
              <a:rPr lang="en-GB" sz="44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
            </a:r>
            <a:br>
              <a:rPr lang="en-GB" sz="4400" b="1" dirty="0">
                <a:latin typeface="Arial" panose="020B0604020202020204" pitchFamily="34" charset="0"/>
                <a:cs typeface="Arial" panose="020B0604020202020204" pitchFamily="34" charset="0"/>
              </a:rPr>
            </a:br>
            <a:endParaRPr lang="en-GB" sz="4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670" y="365661"/>
            <a:ext cx="2751620" cy="33019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94" y="1300214"/>
            <a:ext cx="3551087" cy="236739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2679" y="1300213"/>
            <a:ext cx="3519593" cy="2367391"/>
          </a:xfrm>
          <a:prstGeom prst="rect">
            <a:avLst/>
          </a:prstGeom>
        </p:spPr>
      </p:pic>
    </p:spTree>
    <p:extLst>
      <p:ext uri="{BB962C8B-B14F-4D97-AF65-F5344CB8AC3E}">
        <p14:creationId xmlns:p14="http://schemas.microsoft.com/office/powerpoint/2010/main" val="364901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06031620"/>
              </p:ext>
            </p:extLst>
          </p:nvPr>
        </p:nvGraphicFramePr>
        <p:xfrm>
          <a:off x="2933067" y="1737360"/>
          <a:ext cx="6053470" cy="4620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US" sz="4000" b="1" dirty="0"/>
              <a:t>Admission Process – STEP 1 (criteria)</a:t>
            </a:r>
            <a:endParaRPr lang="en-GB" sz="4000" b="1" dirty="0"/>
          </a:p>
        </p:txBody>
      </p:sp>
      <p:sp>
        <p:nvSpPr>
          <p:cNvPr id="3" name="Content Placeholder 2"/>
          <p:cNvSpPr>
            <a:spLocks noGrp="1"/>
          </p:cNvSpPr>
          <p:nvPr>
            <p:ph idx="1"/>
          </p:nvPr>
        </p:nvSpPr>
        <p:spPr>
          <a:xfrm>
            <a:off x="123539" y="3855775"/>
            <a:ext cx="3664690" cy="498512"/>
          </a:xfrm>
        </p:spPr>
        <p:txBody>
          <a:bodyPr>
            <a:normAutofit/>
          </a:bodyPr>
          <a:lstStyle/>
          <a:p>
            <a:r>
              <a:rPr lang="en-US" b="1" dirty="0"/>
              <a:t>Admission Policy </a:t>
            </a:r>
            <a:r>
              <a:rPr lang="en-US" dirty="0"/>
              <a:t>criteria:</a:t>
            </a:r>
          </a:p>
          <a:p>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solidFill>
                <a:schemeClr val="tx1"/>
              </a:solidFill>
            </a:endParaRPr>
          </a:p>
          <a:p>
            <a:pPr marL="0" indent="0">
              <a:buNone/>
            </a:pPr>
            <a:endParaRPr lang="en-GB" dirty="0"/>
          </a:p>
        </p:txBody>
      </p:sp>
      <p:sp>
        <p:nvSpPr>
          <p:cNvPr id="5" name="Rectangle 4"/>
          <p:cNvSpPr/>
          <p:nvPr/>
        </p:nvSpPr>
        <p:spPr>
          <a:xfrm>
            <a:off x="9085066" y="3855775"/>
            <a:ext cx="2710999" cy="369332"/>
          </a:xfrm>
          <a:prstGeom prst="rect">
            <a:avLst/>
          </a:prstGeom>
        </p:spPr>
        <p:txBody>
          <a:bodyPr wrap="none">
            <a:spAutoFit/>
          </a:bodyPr>
          <a:lstStyle/>
          <a:p>
            <a:r>
              <a:rPr lang="en-US" dirty="0"/>
              <a:t>If “yes” to all, </a:t>
            </a:r>
            <a:r>
              <a:rPr lang="en-US" b="1" dirty="0"/>
              <a:t>see Step 2</a:t>
            </a:r>
          </a:p>
        </p:txBody>
      </p:sp>
    </p:spTree>
    <p:extLst>
      <p:ext uri="{BB962C8B-B14F-4D97-AF65-F5344CB8AC3E}">
        <p14:creationId xmlns:p14="http://schemas.microsoft.com/office/powerpoint/2010/main" val="249771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37027" cy="1450757"/>
          </a:xfrm>
        </p:spPr>
        <p:txBody>
          <a:bodyPr>
            <a:normAutofit/>
          </a:bodyPr>
          <a:lstStyle/>
          <a:p>
            <a:pPr algn="ctr"/>
            <a:r>
              <a:rPr lang="en-US" sz="4000" b="1" dirty="0"/>
              <a:t>Admission Process – STEP 2 (processing)</a:t>
            </a:r>
            <a:endParaRPr lang="en-GB"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312868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14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Admission Process – STEP 3 (admission)</a:t>
            </a:r>
            <a:endParaRPr lang="en-GB" sz="4000" b="1" dirty="0"/>
          </a:p>
        </p:txBody>
      </p:sp>
      <p:sp>
        <p:nvSpPr>
          <p:cNvPr id="3" name="Content Placeholder 2"/>
          <p:cNvSpPr>
            <a:spLocks noGrp="1"/>
          </p:cNvSpPr>
          <p:nvPr>
            <p:ph idx="1"/>
          </p:nvPr>
        </p:nvSpPr>
        <p:spPr/>
        <p:txBody>
          <a:bodyPr>
            <a:normAutofit lnSpcReduction="10000"/>
          </a:bodyPr>
          <a:lstStyle/>
          <a:p>
            <a:r>
              <a:rPr lang="en-US" b="1" dirty="0"/>
              <a:t>Admission:</a:t>
            </a:r>
          </a:p>
          <a:p>
            <a:pPr lvl="1">
              <a:buFont typeface="Arial" panose="020B0604020202020204" pitchFamily="34" charset="0"/>
              <a:buChar char="•"/>
            </a:pPr>
            <a:r>
              <a:rPr lang="en-US" dirty="0"/>
              <a:t>Once a place is allocated, a start date is confirmed by the LA.</a:t>
            </a:r>
          </a:p>
          <a:p>
            <a:pPr lvl="1">
              <a:buFont typeface="Arial" panose="020B0604020202020204" pitchFamily="34" charset="0"/>
              <a:buChar char="•"/>
            </a:pPr>
            <a:r>
              <a:rPr lang="en-US" dirty="0"/>
              <a:t>Our school Office team begin the administrative process of admission. </a:t>
            </a:r>
          </a:p>
          <a:p>
            <a:pPr marL="201168" lvl="1" indent="0">
              <a:buNone/>
            </a:pPr>
            <a:endParaRPr lang="en-US" dirty="0"/>
          </a:p>
          <a:p>
            <a:r>
              <a:rPr lang="en-US" b="1" dirty="0"/>
              <a:t>If admission is in September</a:t>
            </a:r>
            <a:r>
              <a:rPr lang="en-US" dirty="0"/>
              <a:t>, Transition Week in July is used to help with the change of placement. This is the last week of each school year and during that time, all students are grouped in their next year’s classes. We then invite all students who will be joining us in September to spend as much of their week with us as possible to help with </a:t>
            </a:r>
            <a:r>
              <a:rPr lang="en-US" dirty="0" err="1"/>
              <a:t>familiarisation</a:t>
            </a:r>
            <a:r>
              <a:rPr lang="en-US" dirty="0"/>
              <a:t> and to lower anxiety over the summer.</a:t>
            </a:r>
          </a:p>
          <a:p>
            <a:endParaRPr lang="en-US" b="1" dirty="0"/>
          </a:p>
          <a:p>
            <a:r>
              <a:rPr lang="en-US" b="1" dirty="0"/>
              <a:t>If it is an in-year admission</a:t>
            </a:r>
            <a:r>
              <a:rPr lang="en-US" dirty="0"/>
              <a:t>, flexible approach is used to achieve the same aim, and to meet the Class Teacher and see the class in operation prior to start date.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marL="0" indent="0">
              <a:buNone/>
            </a:pPr>
            <a:endParaRPr lang="en-GB" dirty="0"/>
          </a:p>
        </p:txBody>
      </p:sp>
    </p:spTree>
    <p:extLst>
      <p:ext uri="{BB962C8B-B14F-4D97-AF65-F5344CB8AC3E}">
        <p14:creationId xmlns:p14="http://schemas.microsoft.com/office/powerpoint/2010/main" val="4929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Admission Process – practicalities</a:t>
            </a:r>
            <a:endParaRPr lang="en-GB" sz="4000" b="1" dirty="0"/>
          </a:p>
        </p:txBody>
      </p:sp>
      <p:sp>
        <p:nvSpPr>
          <p:cNvPr id="3" name="Content Placeholder 2"/>
          <p:cNvSpPr>
            <a:spLocks noGrp="1"/>
          </p:cNvSpPr>
          <p:nvPr>
            <p:ph idx="1"/>
          </p:nvPr>
        </p:nvSpPr>
        <p:spPr>
          <a:xfrm>
            <a:off x="1097280" y="2594344"/>
            <a:ext cx="10058400" cy="3668804"/>
          </a:xfrm>
        </p:spPr>
        <p:txBody>
          <a:bodyPr>
            <a:normAutofit/>
          </a:bodyPr>
          <a:lstStyle/>
          <a:p>
            <a:pPr>
              <a:buFont typeface="Arial" panose="020B0604020202020204" pitchFamily="34" charset="0"/>
              <a:buChar char="•"/>
            </a:pPr>
            <a:r>
              <a:rPr lang="en-US" dirty="0">
                <a:solidFill>
                  <a:schemeClr val="tx1"/>
                </a:solidFill>
              </a:rPr>
              <a:t> Uniform</a:t>
            </a:r>
          </a:p>
          <a:p>
            <a:pPr>
              <a:buFont typeface="Arial" panose="020B0604020202020204" pitchFamily="34" charset="0"/>
              <a:buChar char="•"/>
            </a:pPr>
            <a:r>
              <a:rPr lang="en-US" dirty="0">
                <a:solidFill>
                  <a:schemeClr val="tx1"/>
                </a:solidFill>
              </a:rPr>
              <a:t> Transport</a:t>
            </a:r>
          </a:p>
          <a:p>
            <a:pPr>
              <a:buFont typeface="Arial" panose="020B0604020202020204" pitchFamily="34" charset="0"/>
              <a:buChar char="•"/>
            </a:pPr>
            <a:r>
              <a:rPr lang="en-US" dirty="0">
                <a:solidFill>
                  <a:schemeClr val="tx1"/>
                </a:solidFill>
              </a:rPr>
              <a:t> Attendance</a:t>
            </a:r>
          </a:p>
          <a:p>
            <a:pPr>
              <a:buFont typeface="Arial" panose="020B0604020202020204" pitchFamily="34" charset="0"/>
              <a:buChar char="•"/>
            </a:pPr>
            <a:r>
              <a:rPr lang="en-US" dirty="0">
                <a:solidFill>
                  <a:schemeClr val="tx1"/>
                </a:solidFill>
              </a:rPr>
              <a:t> Communications</a:t>
            </a:r>
          </a:p>
          <a:p>
            <a:pPr>
              <a:buFont typeface="Arial" panose="020B0604020202020204" pitchFamily="34" charset="0"/>
              <a:buChar char="•"/>
            </a:pPr>
            <a:r>
              <a:rPr lang="en-US" dirty="0">
                <a:solidFill>
                  <a:schemeClr val="tx1"/>
                </a:solidFill>
              </a:rPr>
              <a:t> Co-production and engagement</a:t>
            </a:r>
          </a:p>
          <a:p>
            <a:pPr>
              <a:buFont typeface="Arial" panose="020B0604020202020204" pitchFamily="34" charset="0"/>
              <a:buChar char="•"/>
            </a:pPr>
            <a:endParaRPr lang="en-US" dirty="0" smtClean="0">
              <a:solidFill>
                <a:schemeClr val="tx1"/>
              </a:solidFill>
            </a:endParaRPr>
          </a:p>
          <a:p>
            <a:pPr>
              <a:buFont typeface="Arial" panose="020B0604020202020204" pitchFamily="34" charset="0"/>
              <a:buChar char="•"/>
            </a:pPr>
            <a:endParaRPr lang="en-US" dirty="0">
              <a:solidFill>
                <a:schemeClr val="tx1"/>
              </a:solidFill>
            </a:endParaRPr>
          </a:p>
          <a:p>
            <a:pPr marL="0" indent="0">
              <a:buNone/>
            </a:pPr>
            <a:r>
              <a:rPr lang="en-GB" dirty="0">
                <a:hlinkClick r:id="rId2"/>
              </a:rPr>
              <a:t>https://www.abbotsleaschool.co.uk/starting-abbots-lea-school</a:t>
            </a:r>
            <a:r>
              <a:rPr lang="en-GB" dirty="0" smtClean="0">
                <a:hlinkClick r:id="rId2"/>
              </a:rPr>
              <a:t>/</a:t>
            </a:r>
            <a:r>
              <a:rPr lang="en-GB" dirty="0" smtClean="0"/>
              <a:t> </a:t>
            </a:r>
            <a:endParaRPr lang="en-GB" dirty="0"/>
          </a:p>
        </p:txBody>
      </p:sp>
      <p:pic>
        <p:nvPicPr>
          <p:cNvPr id="4" name="Picture 3"/>
          <p:cNvPicPr>
            <a:picLocks noChangeAspect="1"/>
          </p:cNvPicPr>
          <p:nvPr/>
        </p:nvPicPr>
        <p:blipFill>
          <a:blip r:embed="rId3"/>
          <a:stretch>
            <a:fillRect/>
          </a:stretch>
        </p:blipFill>
        <p:spPr>
          <a:xfrm>
            <a:off x="6446432" y="1845734"/>
            <a:ext cx="4637284" cy="1313897"/>
          </a:xfrm>
          <a:prstGeom prst="rect">
            <a:avLst/>
          </a:prstGeom>
        </p:spPr>
      </p:pic>
      <p:pic>
        <p:nvPicPr>
          <p:cNvPr id="5" name="Picture 4"/>
          <p:cNvPicPr>
            <a:picLocks noChangeAspect="1"/>
          </p:cNvPicPr>
          <p:nvPr/>
        </p:nvPicPr>
        <p:blipFill>
          <a:blip r:embed="rId4"/>
          <a:stretch>
            <a:fillRect/>
          </a:stretch>
        </p:blipFill>
        <p:spPr>
          <a:xfrm>
            <a:off x="5024548" y="3340289"/>
            <a:ext cx="3333750" cy="2381250"/>
          </a:xfrm>
          <a:prstGeom prst="rect">
            <a:avLst/>
          </a:prstGeom>
        </p:spPr>
      </p:pic>
      <p:pic>
        <p:nvPicPr>
          <p:cNvPr id="6" name="Picture 5"/>
          <p:cNvPicPr>
            <a:picLocks noChangeAspect="1"/>
          </p:cNvPicPr>
          <p:nvPr/>
        </p:nvPicPr>
        <p:blipFill rotWithShape="1">
          <a:blip r:embed="rId5"/>
          <a:srcRect l="40120" t="10902" r="28836" b="51117"/>
          <a:stretch/>
        </p:blipFill>
        <p:spPr>
          <a:xfrm>
            <a:off x="8446097" y="3493600"/>
            <a:ext cx="3014693" cy="2074627"/>
          </a:xfrm>
          <a:prstGeom prst="rect">
            <a:avLst/>
          </a:prstGeom>
          <a:scene3d>
            <a:camera prst="perspectiveRight"/>
            <a:lightRig rig="threePt" dir="t"/>
          </a:scene3d>
          <a:sp3d>
            <a:bevelT/>
          </a:sp3d>
        </p:spPr>
      </p:pic>
    </p:spTree>
    <p:extLst>
      <p:ext uri="{BB962C8B-B14F-4D97-AF65-F5344CB8AC3E}">
        <p14:creationId xmlns:p14="http://schemas.microsoft.com/office/powerpoint/2010/main" val="414628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Family Engagement and Support</a:t>
            </a:r>
          </a:p>
        </p:txBody>
      </p:sp>
      <p:sp>
        <p:nvSpPr>
          <p:cNvPr id="3" name="Content Placeholder 2"/>
          <p:cNvSpPr>
            <a:spLocks noGrp="1"/>
          </p:cNvSpPr>
          <p:nvPr>
            <p:ph idx="1"/>
          </p:nvPr>
        </p:nvSpPr>
        <p:spPr>
          <a:xfrm>
            <a:off x="7342136" y="2629786"/>
            <a:ext cx="4346590" cy="2402880"/>
          </a:xfrm>
        </p:spPr>
        <p:txBody>
          <a:bodyPr/>
          <a:lstStyle/>
          <a:p>
            <a:pPr>
              <a:buFont typeface="Arial" panose="020B0604020202020204" pitchFamily="34" charset="0"/>
              <a:buChar char="•"/>
            </a:pPr>
            <a:r>
              <a:rPr lang="en-US" dirty="0"/>
              <a:t> Training sessions and advice</a:t>
            </a:r>
          </a:p>
          <a:p>
            <a:pPr>
              <a:buFont typeface="Arial" panose="020B0604020202020204" pitchFamily="34" charset="0"/>
              <a:buChar char="•"/>
            </a:pPr>
            <a:r>
              <a:rPr lang="en-US" dirty="0"/>
              <a:t> Signposting to support available</a:t>
            </a:r>
          </a:p>
          <a:p>
            <a:pPr>
              <a:buFont typeface="Arial" panose="020B0604020202020204" pitchFamily="34" charset="0"/>
              <a:buChar char="•"/>
            </a:pPr>
            <a:r>
              <a:rPr lang="en-US" dirty="0"/>
              <a:t> Workshops and cultural sessions</a:t>
            </a:r>
          </a:p>
          <a:p>
            <a:pPr>
              <a:buFont typeface="Arial" panose="020B0604020202020204" pitchFamily="34" charset="0"/>
              <a:buChar char="•"/>
            </a:pPr>
            <a:r>
              <a:rPr lang="en-US" dirty="0"/>
              <a:t> Coffee mornings (PTA)</a:t>
            </a:r>
          </a:p>
          <a:p>
            <a:pPr>
              <a:buFont typeface="Arial" panose="020B0604020202020204" pitchFamily="34" charset="0"/>
              <a:buChar char="•"/>
            </a:pPr>
            <a:r>
              <a:rPr lang="en-US" dirty="0"/>
              <a:t> School tours for families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2629786"/>
            <a:ext cx="3402418" cy="19138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304" y="2629786"/>
            <a:ext cx="2443226" cy="2048151"/>
          </a:xfrm>
          <a:prstGeom prst="rect">
            <a:avLst/>
          </a:prstGeom>
        </p:spPr>
      </p:pic>
    </p:spTree>
    <p:extLst>
      <p:ext uri="{BB962C8B-B14F-4D97-AF65-F5344CB8AC3E}">
        <p14:creationId xmlns:p14="http://schemas.microsoft.com/office/powerpoint/2010/main" val="225895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0" y="2729023"/>
            <a:ext cx="9936480" cy="3522842"/>
          </a:xfrm>
        </p:spPr>
        <p:txBody>
          <a:bodyPr>
            <a:normAutofit/>
          </a:bodyPr>
          <a:lstStyle/>
          <a:p>
            <a:pPr algn="ctr"/>
            <a:endParaRPr lang="en-GB" sz="2400" b="1" dirty="0"/>
          </a:p>
          <a:p>
            <a:pPr algn="ctr"/>
            <a:r>
              <a:rPr lang="en-GB" sz="2400" b="1" dirty="0">
                <a:solidFill>
                  <a:srgbClr val="002060"/>
                </a:solidFill>
              </a:rPr>
              <a:t>Mrs Ania Hildrey, Headteacher of Abbot’s Lea School</a:t>
            </a:r>
            <a:endParaRPr lang="en-GB" sz="2800" b="1" dirty="0"/>
          </a:p>
          <a:p>
            <a:pPr algn="ctr"/>
            <a:r>
              <a:rPr lang="en-GB" sz="2800" b="1" dirty="0">
                <a:hlinkClick r:id="rId2"/>
              </a:rPr>
              <a:t>headteacher@abbotsleaschool.co.uk</a:t>
            </a:r>
            <a:endParaRPr lang="en-GB" sz="2800" b="1" dirty="0"/>
          </a:p>
          <a:p>
            <a:pPr algn="ctr"/>
            <a:endParaRPr lang="en-GB" sz="2800" b="1" dirty="0"/>
          </a:p>
          <a:p>
            <a:pPr algn="ctr"/>
            <a:r>
              <a:rPr lang="en-GB" sz="2400" b="1" dirty="0">
                <a:hlinkClick r:id="rId3"/>
              </a:rPr>
              <a:t>reception@abbotsleaschool.co.uk</a:t>
            </a:r>
            <a:endParaRPr lang="en-GB" sz="2400" b="1" dirty="0"/>
          </a:p>
          <a:p>
            <a:pPr algn="ctr"/>
            <a:r>
              <a:rPr lang="en-GB" b="1" dirty="0">
                <a:solidFill>
                  <a:srgbClr val="002060"/>
                </a:solidFill>
              </a:rPr>
              <a:t>Twitter and Facebook:</a:t>
            </a:r>
          </a:p>
          <a:p>
            <a:pPr algn="ctr"/>
            <a:r>
              <a:rPr lang="en-GB" b="1" dirty="0">
                <a:solidFill>
                  <a:srgbClr val="002060"/>
                </a:solidFill>
              </a:rPr>
              <a:t>@</a:t>
            </a:r>
            <a:r>
              <a:rPr lang="en-GB" b="1" dirty="0" err="1">
                <a:solidFill>
                  <a:srgbClr val="002060"/>
                </a:solidFill>
              </a:rPr>
              <a:t>AbbotsLeaSchool</a:t>
            </a:r>
            <a:endParaRPr lang="en-GB" b="1" dirty="0">
              <a:solidFill>
                <a:srgbClr val="002060"/>
              </a:solidFill>
            </a:endParaRPr>
          </a:p>
          <a:p>
            <a:pPr marL="0" indent="0" algn="ctr">
              <a:buNone/>
            </a:pPr>
            <a:endParaRPr lang="en-GB" b="1" dirty="0">
              <a:solidFill>
                <a:srgbClr val="002060"/>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3256" b="3876"/>
          <a:stretch/>
        </p:blipFill>
        <p:spPr>
          <a:xfrm>
            <a:off x="3383280" y="262269"/>
            <a:ext cx="5486400" cy="2665229"/>
          </a:xfrm>
          <a:prstGeom prst="rect">
            <a:avLst/>
          </a:prstGeom>
        </p:spPr>
      </p:pic>
    </p:spTree>
    <p:extLst>
      <p:ext uri="{BB962C8B-B14F-4D97-AF65-F5344CB8AC3E}">
        <p14:creationId xmlns:p14="http://schemas.microsoft.com/office/powerpoint/2010/main" val="369191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12191999" cy="1450757"/>
          </a:xfrm>
        </p:spPr>
        <p:txBody>
          <a:bodyPr>
            <a:normAutofit/>
          </a:bodyPr>
          <a:lstStyle/>
          <a:p>
            <a:pPr algn="ctr"/>
            <a:r>
              <a:rPr lang="en-GB" sz="4000" b="1" dirty="0"/>
              <a:t>School Tours with our </a:t>
            </a:r>
            <a:br>
              <a:rPr lang="en-GB" sz="4000" b="1" dirty="0"/>
            </a:br>
            <a:r>
              <a:rPr lang="en-GB" sz="4000" b="1" dirty="0"/>
              <a:t>Assistant Headteachers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6833780"/>
              </p:ext>
            </p:extLst>
          </p:nvPr>
        </p:nvGraphicFramePr>
        <p:xfrm>
          <a:off x="987632" y="1991890"/>
          <a:ext cx="10058400" cy="4170538"/>
        </p:xfrm>
        <a:graphic>
          <a:graphicData uri="http://schemas.openxmlformats.org/drawingml/2006/table">
            <a:tbl>
              <a:tblPr firstRow="1" bandRow="1">
                <a:tableStyleId>{5C22544A-7EE6-4342-B048-85BDC9FD1C3A}</a:tableStyleId>
              </a:tblPr>
              <a:tblGrid>
                <a:gridCol w="5015602">
                  <a:extLst>
                    <a:ext uri="{9D8B030D-6E8A-4147-A177-3AD203B41FA5}">
                      <a16:colId xmlns:a16="http://schemas.microsoft.com/office/drawing/2014/main" val="2799503701"/>
                    </a:ext>
                  </a:extLst>
                </a:gridCol>
                <a:gridCol w="5042798">
                  <a:extLst>
                    <a:ext uri="{9D8B030D-6E8A-4147-A177-3AD203B41FA5}">
                      <a16:colId xmlns:a16="http://schemas.microsoft.com/office/drawing/2014/main" val="2698600751"/>
                    </a:ext>
                  </a:extLst>
                </a:gridCol>
              </a:tblGrid>
              <a:tr h="2036452">
                <a:tc>
                  <a:txBody>
                    <a:bodyPr/>
                    <a:lstStyle/>
                    <a:p>
                      <a:pPr algn="ctr"/>
                      <a:r>
                        <a:rPr lang="en-GB" sz="1600" dirty="0" smtClean="0"/>
                        <a:t>Mrs Cartwright</a:t>
                      </a:r>
                      <a:endParaRPr lang="en-GB" sz="1600" dirty="0"/>
                    </a:p>
                    <a:p>
                      <a:pPr algn="ctr"/>
                      <a:r>
                        <a:rPr lang="en-GB" sz="1600" dirty="0"/>
                        <a:t>Assistant Headteacher – Primary Department</a:t>
                      </a:r>
                    </a:p>
                    <a:p>
                      <a:pPr algn="ctr"/>
                      <a:endParaRPr lang="en-GB" sz="1600" dirty="0"/>
                    </a:p>
                    <a:p>
                      <a:pPr algn="ctr"/>
                      <a:endParaRPr lang="en-GB" sz="1600" dirty="0"/>
                    </a:p>
                    <a:p>
                      <a:pPr algn="ctr"/>
                      <a:r>
                        <a:rPr lang="en-GB" sz="1600" dirty="0"/>
                        <a:t>Early Years and KS1 (age 3-7)</a:t>
                      </a:r>
                    </a:p>
                    <a:p>
                      <a:pPr algn="ctr"/>
                      <a:r>
                        <a:rPr lang="en-GB" sz="1600" dirty="0"/>
                        <a:t>Key Stage 2 (age 7-11)</a:t>
                      </a:r>
                    </a:p>
                  </a:txBody>
                  <a:tcPr anchor="ctr"/>
                </a:tc>
                <a:tc>
                  <a:txBody>
                    <a:bodyPr/>
                    <a:lstStyle/>
                    <a:p>
                      <a:pPr algn="ctr"/>
                      <a:r>
                        <a:rPr lang="en-GB" sz="1600" dirty="0"/>
                        <a:t>Mr Mason</a:t>
                      </a:r>
                    </a:p>
                    <a:p>
                      <a:pPr algn="ctr"/>
                      <a:r>
                        <a:rPr lang="en-GB" sz="1600" dirty="0"/>
                        <a:t>Assistant Headteacher – Secondary Department</a:t>
                      </a:r>
                    </a:p>
                    <a:p>
                      <a:pPr algn="ctr"/>
                      <a:endParaRPr lang="en-GB" sz="1600" dirty="0"/>
                    </a:p>
                    <a:p>
                      <a:pPr algn="ctr"/>
                      <a:r>
                        <a:rPr lang="en-GB" sz="1600" dirty="0"/>
                        <a:t>Key Stage 3 (age</a:t>
                      </a:r>
                      <a:r>
                        <a:rPr lang="en-GB" sz="1600" baseline="0" dirty="0"/>
                        <a:t> 11-14)</a:t>
                      </a:r>
                    </a:p>
                    <a:p>
                      <a:pPr algn="ctr"/>
                      <a:r>
                        <a:rPr lang="en-GB" sz="1600" dirty="0"/>
                        <a:t>Key Stage 4 (age 14-16)</a:t>
                      </a:r>
                    </a:p>
                    <a:p>
                      <a:pPr algn="ctr"/>
                      <a:r>
                        <a:rPr lang="en-GB" sz="1600" dirty="0"/>
                        <a:t>Key Stage 5 (post-16)</a:t>
                      </a:r>
                      <a:br>
                        <a:rPr lang="en-GB" sz="1600" dirty="0"/>
                      </a:br>
                      <a:endParaRPr lang="en-GB" sz="1600" dirty="0"/>
                    </a:p>
                  </a:txBody>
                  <a:tcPr anchor="ctr"/>
                </a:tc>
                <a:extLst>
                  <a:ext uri="{0D108BD9-81ED-4DB2-BD59-A6C34878D82A}">
                    <a16:rowId xmlns:a16="http://schemas.microsoft.com/office/drawing/2014/main" val="2770965660"/>
                  </a:ext>
                </a:extLst>
              </a:tr>
              <a:tr h="2134086">
                <a:tc>
                  <a:txBody>
                    <a:bodyPr/>
                    <a:lstStyle/>
                    <a:p>
                      <a:pPr algn="ctr"/>
                      <a:endParaRPr lang="en-GB" dirty="0"/>
                    </a:p>
                  </a:txBody>
                  <a:tcPr anchor="b"/>
                </a:tc>
                <a:tc>
                  <a:txBody>
                    <a:bodyPr/>
                    <a:lstStyle/>
                    <a:p>
                      <a:pPr algn="ctr"/>
                      <a:endParaRPr lang="en-GB" dirty="0"/>
                    </a:p>
                  </a:txBody>
                  <a:tcPr anchor="b"/>
                </a:tc>
                <a:extLst>
                  <a:ext uri="{0D108BD9-81ED-4DB2-BD59-A6C34878D82A}">
                    <a16:rowId xmlns:a16="http://schemas.microsoft.com/office/drawing/2014/main" val="2443487945"/>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010" y="4077159"/>
            <a:ext cx="1320638" cy="19812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352" y="4077143"/>
            <a:ext cx="1320638" cy="1980957"/>
          </a:xfrm>
          <a:prstGeom prst="rect">
            <a:avLst/>
          </a:prstGeom>
        </p:spPr>
      </p:pic>
    </p:spTree>
    <p:extLst>
      <p:ext uri="{BB962C8B-B14F-4D97-AF65-F5344CB8AC3E}">
        <p14:creationId xmlns:p14="http://schemas.microsoft.com/office/powerpoint/2010/main" val="144205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70+ Years of Service</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706" y="2268266"/>
            <a:ext cx="2398374" cy="1801706"/>
          </a:xfrm>
          <a:prstGeom prst="rect">
            <a:avLst/>
          </a:prstGeom>
        </p:spPr>
      </p:pic>
      <p:sp>
        <p:nvSpPr>
          <p:cNvPr id="6" name="Rectangle 5"/>
          <p:cNvSpPr/>
          <p:nvPr/>
        </p:nvSpPr>
        <p:spPr>
          <a:xfrm>
            <a:off x="1168706" y="4492503"/>
            <a:ext cx="2255520" cy="461665"/>
          </a:xfrm>
          <a:prstGeom prst="rect">
            <a:avLst/>
          </a:prstGeom>
        </p:spPr>
        <p:txBody>
          <a:bodyPr wrap="square">
            <a:spAutoFit/>
          </a:bodyPr>
          <a:lstStyle/>
          <a:p>
            <a:pPr algn="ctr"/>
            <a:r>
              <a:rPr lang="en-GB" sz="2400" b="1" i="1" dirty="0"/>
              <a:t>Est: 1952</a:t>
            </a:r>
          </a:p>
        </p:txBody>
      </p:sp>
      <p:sp>
        <p:nvSpPr>
          <p:cNvPr id="5" name="Right Arrow 4"/>
          <p:cNvSpPr/>
          <p:nvPr/>
        </p:nvSpPr>
        <p:spPr>
          <a:xfrm>
            <a:off x="3916807" y="3372247"/>
            <a:ext cx="661055" cy="41066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p:cNvPicPr>
            <a:picLocks noChangeAspect="1"/>
          </p:cNvPicPr>
          <p:nvPr/>
        </p:nvPicPr>
        <p:blipFill>
          <a:blip r:embed="rId3"/>
          <a:stretch>
            <a:fillRect/>
          </a:stretch>
        </p:blipFill>
        <p:spPr>
          <a:xfrm>
            <a:off x="5141868" y="2265552"/>
            <a:ext cx="6085238" cy="2624050"/>
          </a:xfrm>
          <a:prstGeom prst="rect">
            <a:avLst/>
          </a:prstGeom>
        </p:spPr>
      </p:pic>
    </p:spTree>
    <p:extLst>
      <p:ext uri="{BB962C8B-B14F-4D97-AF65-F5344CB8AC3E}">
        <p14:creationId xmlns:p14="http://schemas.microsoft.com/office/powerpoint/2010/main" val="213215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450757"/>
          </a:xfrm>
        </p:spPr>
        <p:txBody>
          <a:bodyPr>
            <a:noAutofit/>
          </a:bodyPr>
          <a:lstStyle/>
          <a:p>
            <a:pPr algn="ctr"/>
            <a:r>
              <a:rPr lang="en-GB" sz="4000" b="1" dirty="0">
                <a:solidFill>
                  <a:schemeClr val="tx1"/>
                </a:solidFill>
                <a:latin typeface="Arial" panose="020B0604020202020204" pitchFamily="34" charset="0"/>
                <a:cs typeface="Arial" panose="020B0604020202020204" pitchFamily="34" charset="0"/>
              </a:rPr>
              <a:t>Our Vision and Mission Statement</a:t>
            </a:r>
          </a:p>
        </p:txBody>
      </p:sp>
      <p:sp>
        <p:nvSpPr>
          <p:cNvPr id="3" name="Content Placeholder 2"/>
          <p:cNvSpPr>
            <a:spLocks noGrp="1"/>
          </p:cNvSpPr>
          <p:nvPr>
            <p:ph idx="1"/>
          </p:nvPr>
        </p:nvSpPr>
        <p:spPr>
          <a:xfrm>
            <a:off x="266007" y="2028304"/>
            <a:ext cx="11563004" cy="3840789"/>
          </a:xfrm>
        </p:spPr>
        <p:txBody>
          <a:bodyPr>
            <a:normAutofit/>
          </a:bodyPr>
          <a:lstStyle/>
          <a:p>
            <a:pPr algn="ctr"/>
            <a:r>
              <a:rPr lang="en-GB" sz="2800" dirty="0">
                <a:solidFill>
                  <a:schemeClr val="tx1"/>
                </a:solidFill>
                <a:latin typeface="Arial" panose="020B0604020202020204" pitchFamily="34" charset="0"/>
                <a:cs typeface="Arial" panose="020B0604020202020204" pitchFamily="34" charset="0"/>
              </a:rPr>
              <a:t>To be the international Centre of Excellence in Autism education, research and professional development</a:t>
            </a:r>
          </a:p>
          <a:p>
            <a:pPr algn="ctr"/>
            <a:endParaRPr lang="en-GB" sz="3000" dirty="0">
              <a:latin typeface="Arial" panose="020B0604020202020204" pitchFamily="34" charset="0"/>
              <a:cs typeface="Arial" panose="020B0604020202020204" pitchFamily="34" charset="0"/>
            </a:endParaRPr>
          </a:p>
          <a:p>
            <a:pPr algn="ctr"/>
            <a:r>
              <a:rPr lang="en-GB" sz="4000" b="1" dirty="0">
                <a:solidFill>
                  <a:schemeClr val="tx1"/>
                </a:solidFill>
                <a:latin typeface="Arial" panose="020B0604020202020204" pitchFamily="34" charset="0"/>
                <a:cs typeface="Arial" panose="020B0604020202020204" pitchFamily="34" charset="0"/>
              </a:rPr>
              <a:t>Our Motto</a:t>
            </a:r>
          </a:p>
          <a:p>
            <a:pPr algn="ctr" fontAlgn="base"/>
            <a:r>
              <a:rPr lang="en-GB" sz="2800" dirty="0">
                <a:solidFill>
                  <a:schemeClr val="tx1"/>
                </a:solidFill>
                <a:latin typeface="Arial" panose="020B0604020202020204" pitchFamily="34" charset="0"/>
                <a:cs typeface="Arial" panose="020B0604020202020204" pitchFamily="34" charset="0"/>
              </a:rPr>
              <a:t>We want Abbot’s Lea to be the best specialist school in the world!</a:t>
            </a:r>
          </a:p>
          <a:p>
            <a:pPr fontAlgn="base"/>
            <a:r>
              <a:rPr lang="en-GB" dirty="0">
                <a:latin typeface="Arial" panose="020B0604020202020204" pitchFamily="34" charset="0"/>
                <a:cs typeface="Arial" panose="020B0604020202020204" pitchFamily="34" charset="0"/>
              </a:rPr>
              <a:t> </a:t>
            </a:r>
          </a:p>
          <a:p>
            <a:pPr algn="ctr"/>
            <a:endParaRPr lang="en-GB" sz="3000" dirty="0"/>
          </a:p>
          <a:p>
            <a:pPr algn="ctr"/>
            <a:endParaRPr lang="en-GB" sz="3000" dirty="0"/>
          </a:p>
          <a:p>
            <a:pPr algn="ctr"/>
            <a:endParaRPr lang="en-GB" sz="3000" dirty="0"/>
          </a:p>
        </p:txBody>
      </p:sp>
    </p:spTree>
    <p:extLst>
      <p:ext uri="{BB962C8B-B14F-4D97-AF65-F5344CB8AC3E}">
        <p14:creationId xmlns:p14="http://schemas.microsoft.com/office/powerpoint/2010/main" val="222505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450757"/>
          </a:xfrm>
        </p:spPr>
        <p:txBody>
          <a:bodyPr>
            <a:noAutofit/>
          </a:bodyPr>
          <a:lstStyle/>
          <a:p>
            <a:pPr algn="ctr"/>
            <a:r>
              <a:rPr lang="en-GB" sz="4000" b="1" dirty="0">
                <a:solidFill>
                  <a:schemeClr val="tx1"/>
                </a:solidFill>
                <a:latin typeface="Arial" panose="020B0604020202020204" pitchFamily="34" charset="0"/>
                <a:cs typeface="Arial" panose="020B0604020202020204" pitchFamily="34" charset="0"/>
              </a:rPr>
              <a:t>Our Philosophy of Education: The ASD Model ©</a:t>
            </a:r>
          </a:p>
        </p:txBody>
      </p:sp>
      <p:sp>
        <p:nvSpPr>
          <p:cNvPr id="3" name="Content Placeholder 2"/>
          <p:cNvSpPr>
            <a:spLocks noGrp="1"/>
          </p:cNvSpPr>
          <p:nvPr>
            <p:ph idx="1"/>
          </p:nvPr>
        </p:nvSpPr>
        <p:spPr>
          <a:xfrm>
            <a:off x="423949" y="2028304"/>
            <a:ext cx="11288684" cy="3840789"/>
          </a:xfrm>
        </p:spPr>
        <p:txBody>
          <a:bodyPr>
            <a:normAutofit/>
          </a:bodyPr>
          <a:lstStyle/>
          <a:p>
            <a:r>
              <a:rPr lang="en-GB" sz="2800" b="1" dirty="0">
                <a:solidFill>
                  <a:schemeClr val="tx1"/>
                </a:solidFill>
                <a:latin typeface="Arial" panose="020B0604020202020204" pitchFamily="34" charset="0"/>
                <a:cs typeface="Arial" panose="020B0604020202020204" pitchFamily="34" charset="0"/>
              </a:rPr>
              <a:t>In our work with the students, we will focus </a:t>
            </a:r>
            <a:r>
              <a:rPr lang="en-GB" sz="2800" b="1" u="sng" dirty="0">
                <a:solidFill>
                  <a:schemeClr val="tx1"/>
                </a:solidFill>
                <a:latin typeface="Arial" panose="020B0604020202020204" pitchFamily="34" charset="0"/>
                <a:cs typeface="Arial" panose="020B0604020202020204" pitchFamily="34" charset="0"/>
              </a:rPr>
              <a:t>equally</a:t>
            </a:r>
            <a:r>
              <a:rPr lang="en-GB" sz="2800" b="1" dirty="0">
                <a:solidFill>
                  <a:schemeClr val="tx1"/>
                </a:solidFill>
                <a:latin typeface="Arial" panose="020B0604020202020204" pitchFamily="34" charset="0"/>
                <a:cs typeface="Arial" panose="020B0604020202020204" pitchFamily="34" charset="0"/>
              </a:rPr>
              <a:t> on:</a:t>
            </a:r>
          </a:p>
          <a:p>
            <a:pPr marL="0" indent="0">
              <a:buNone/>
            </a:pPr>
            <a:endParaRPr lang="en-GB" sz="2800" dirty="0">
              <a:solidFill>
                <a:schemeClr val="tx1"/>
              </a:solidFill>
              <a:latin typeface="Arial" panose="020B0604020202020204" pitchFamily="34" charset="0"/>
              <a:cs typeface="Arial" panose="020B0604020202020204" pitchFamily="34" charset="0"/>
            </a:endParaRPr>
          </a:p>
          <a:p>
            <a:r>
              <a:rPr lang="en-GB" sz="2800" dirty="0">
                <a:solidFill>
                  <a:schemeClr val="tx1"/>
                </a:solidFill>
                <a:latin typeface="Arial" panose="020B0604020202020204" pitchFamily="34" charset="0"/>
                <a:cs typeface="Arial" panose="020B0604020202020204" pitchFamily="34" charset="0"/>
              </a:rPr>
              <a:t>1. Academic progress</a:t>
            </a:r>
          </a:p>
          <a:p>
            <a:r>
              <a:rPr lang="en-GB" sz="2800" dirty="0">
                <a:solidFill>
                  <a:schemeClr val="tx1"/>
                </a:solidFill>
                <a:latin typeface="Arial" panose="020B0604020202020204" pitchFamily="34" charset="0"/>
                <a:cs typeface="Arial" panose="020B0604020202020204" pitchFamily="34" charset="0"/>
              </a:rPr>
              <a:t>2. Specialist therapeutic support</a:t>
            </a:r>
          </a:p>
          <a:p>
            <a:r>
              <a:rPr lang="en-GB" sz="2800" dirty="0">
                <a:solidFill>
                  <a:schemeClr val="tx1"/>
                </a:solidFill>
                <a:latin typeface="Arial" panose="020B0604020202020204" pitchFamily="34" charset="0"/>
                <a:cs typeface="Arial" panose="020B0604020202020204" pitchFamily="34" charset="0"/>
              </a:rPr>
              <a:t>3. Development of life skills</a:t>
            </a:r>
          </a:p>
        </p:txBody>
      </p:sp>
      <p:graphicFrame>
        <p:nvGraphicFramePr>
          <p:cNvPr id="4" name="Content Placeholder 9"/>
          <p:cNvGraphicFramePr>
            <a:graphicFrameLocks/>
          </p:cNvGraphicFramePr>
          <p:nvPr>
            <p:extLst>
              <p:ext uri="{D42A27DB-BD31-4B8C-83A1-F6EECF244321}">
                <p14:modId xmlns:p14="http://schemas.microsoft.com/office/powerpoint/2010/main" val="2422342063"/>
              </p:ext>
            </p:extLst>
          </p:nvPr>
        </p:nvGraphicFramePr>
        <p:xfrm>
          <a:off x="3849855" y="2567527"/>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6999312" y="2673463"/>
            <a:ext cx="1971835" cy="190542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0" b="1" dirty="0"/>
              <a:t>A</a:t>
            </a:r>
            <a:r>
              <a:rPr lang="en-GB" sz="1200" b="1" dirty="0"/>
              <a:t>cademic progress</a:t>
            </a:r>
            <a:endParaRPr lang="en-GB" sz="6000" b="1" dirty="0"/>
          </a:p>
        </p:txBody>
      </p:sp>
      <p:sp>
        <p:nvSpPr>
          <p:cNvPr id="6" name="Oval 5"/>
          <p:cNvSpPr/>
          <p:nvPr/>
        </p:nvSpPr>
        <p:spPr>
          <a:xfrm>
            <a:off x="8663805" y="2742426"/>
            <a:ext cx="1855700" cy="18364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dirty="0">
                <a:solidFill>
                  <a:schemeClr val="accent6">
                    <a:lumMod val="50000"/>
                  </a:schemeClr>
                </a:solidFill>
              </a:rPr>
              <a:t>S</a:t>
            </a:r>
            <a:r>
              <a:rPr lang="en-GB" sz="1200" b="1" dirty="0">
                <a:solidFill>
                  <a:schemeClr val="accent6">
                    <a:lumMod val="50000"/>
                  </a:schemeClr>
                </a:solidFill>
              </a:rPr>
              <a:t>pecialist therapeutic support</a:t>
            </a:r>
            <a:endParaRPr lang="en-GB" sz="6000" b="1" dirty="0">
              <a:solidFill>
                <a:schemeClr val="accent6">
                  <a:lumMod val="50000"/>
                </a:schemeClr>
              </a:solidFill>
            </a:endParaRPr>
          </a:p>
        </p:txBody>
      </p:sp>
    </p:spTree>
    <p:extLst>
      <p:ext uri="{BB962C8B-B14F-4D97-AF65-F5344CB8AC3E}">
        <p14:creationId xmlns:p14="http://schemas.microsoft.com/office/powerpoint/2010/main" val="237859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95" y="668990"/>
            <a:ext cx="10906298" cy="1032746"/>
          </a:xfrm>
        </p:spPr>
        <p:txBody>
          <a:bodyPr>
            <a:normAutofit fontScale="90000"/>
          </a:bodyPr>
          <a:lstStyle/>
          <a:p>
            <a:pPr algn="ctr"/>
            <a:r>
              <a:rPr lang="en-GB" sz="4000" b="1" dirty="0">
                <a:solidFill>
                  <a:schemeClr val="tx1"/>
                </a:solidFill>
                <a:latin typeface="Arial" panose="020B0604020202020204" pitchFamily="34" charset="0"/>
                <a:cs typeface="Arial" panose="020B0604020202020204" pitchFamily="34" charset="0"/>
              </a:rPr>
              <a:t/>
            </a:r>
            <a:br>
              <a:rPr lang="en-GB" sz="4000" b="1" dirty="0">
                <a:solidFill>
                  <a:schemeClr val="tx1"/>
                </a:solidFill>
                <a:latin typeface="Arial" panose="020B0604020202020204" pitchFamily="34" charset="0"/>
                <a:cs typeface="Arial" panose="020B0604020202020204" pitchFamily="34" charset="0"/>
              </a:rPr>
            </a:br>
            <a:r>
              <a:rPr lang="en-GB" sz="4400" b="1" dirty="0">
                <a:solidFill>
                  <a:schemeClr val="tx1"/>
                </a:solidFill>
                <a:latin typeface="Arial" panose="020B0604020202020204" pitchFamily="34" charset="0"/>
                <a:cs typeface="Arial" panose="020B0604020202020204" pitchFamily="34" charset="0"/>
              </a:rPr>
              <a:t>Our Code of Conduct: The Golden Rules ©:</a:t>
            </a:r>
          </a:p>
        </p:txBody>
      </p:sp>
      <p:sp>
        <p:nvSpPr>
          <p:cNvPr id="3" name="Content Placeholder 2"/>
          <p:cNvSpPr>
            <a:spLocks noGrp="1"/>
          </p:cNvSpPr>
          <p:nvPr>
            <p:ph idx="1"/>
          </p:nvPr>
        </p:nvSpPr>
        <p:spPr>
          <a:xfrm>
            <a:off x="1039607" y="3771014"/>
            <a:ext cx="10058400" cy="2374605"/>
          </a:xfrm>
        </p:spPr>
        <p:txBody>
          <a:bodyPr>
            <a:normAutofit/>
          </a:bodyPr>
          <a:lstStyle/>
          <a:p>
            <a:pPr marL="0" indent="0">
              <a:buNone/>
            </a:pPr>
            <a:r>
              <a:rPr lang="en-GB" sz="2800" dirty="0">
                <a:solidFill>
                  <a:schemeClr val="tx1"/>
                </a:solidFill>
                <a:latin typeface="Arial" panose="020B0604020202020204" pitchFamily="34" charset="0"/>
                <a:cs typeface="Arial" panose="020B0604020202020204" pitchFamily="34" charset="0"/>
              </a:rPr>
              <a:t>1. Be here. Every day…</a:t>
            </a:r>
          </a:p>
          <a:p>
            <a:pPr marL="0" indent="0">
              <a:buNone/>
            </a:pPr>
            <a:r>
              <a:rPr lang="en-GB" sz="2800" dirty="0">
                <a:solidFill>
                  <a:schemeClr val="tx1"/>
                </a:solidFill>
                <a:latin typeface="Arial" panose="020B0604020202020204" pitchFamily="34" charset="0"/>
                <a:cs typeface="Arial" panose="020B0604020202020204" pitchFamily="34" charset="0"/>
              </a:rPr>
              <a:t>2. Work hard and be nice</a:t>
            </a:r>
          </a:p>
          <a:p>
            <a:pPr marL="0" indent="0">
              <a:buNone/>
            </a:pPr>
            <a:r>
              <a:rPr lang="en-GB" sz="2800" dirty="0">
                <a:solidFill>
                  <a:schemeClr val="tx1"/>
                </a:solidFill>
                <a:latin typeface="Arial" panose="020B0604020202020204" pitchFamily="34" charset="0"/>
                <a:cs typeface="Arial" panose="020B0604020202020204" pitchFamily="34" charset="0"/>
              </a:rPr>
              <a:t>3. Never give up on yourself and others</a:t>
            </a:r>
          </a:p>
          <a:p>
            <a:pPr marL="0" indent="0">
              <a:buNone/>
            </a:pPr>
            <a:r>
              <a:rPr lang="en-GB" sz="2800" dirty="0">
                <a:solidFill>
                  <a:schemeClr val="tx1"/>
                </a:solidFill>
                <a:latin typeface="Arial" panose="020B0604020202020204" pitchFamily="34" charset="0"/>
                <a:cs typeface="Arial" panose="020B0604020202020204" pitchFamily="34" charset="0"/>
              </a:rPr>
              <a:t>4. Stay positive and be happy!</a:t>
            </a:r>
            <a:endParaRPr lang="en-GB" sz="2800" dirty="0">
              <a:latin typeface="Arial" panose="020B0604020202020204" pitchFamily="34" charset="0"/>
              <a:cs typeface="Arial" panose="020B0604020202020204" pitchFamily="34" charset="0"/>
            </a:endParaRPr>
          </a:p>
          <a:p>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9972" b="92079" l="4900" r="90000">
                        <a14:foregroundMark x1="31350" y1="40877" x2="32900" y2="45474"/>
                      </a14:backgroundRemoval>
                    </a14:imgEffect>
                  </a14:imgLayer>
                </a14:imgProps>
              </a:ext>
              <a:ext uri="{28A0092B-C50C-407E-A947-70E740481C1C}">
                <a14:useLocalDpi xmlns:a14="http://schemas.microsoft.com/office/drawing/2010/main" val="0"/>
              </a:ext>
            </a:extLst>
          </a:blip>
          <a:stretch>
            <a:fillRect/>
          </a:stretch>
        </p:blipFill>
        <p:spPr>
          <a:xfrm>
            <a:off x="3483128" y="1538756"/>
            <a:ext cx="3026157" cy="2139493"/>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9972" b="93281" l="5600" r="90000"/>
                    </a14:imgEffect>
                  </a14:imgLayer>
                </a14:imgProps>
              </a:ext>
              <a:ext uri="{28A0092B-C50C-407E-A947-70E740481C1C}">
                <a14:useLocalDpi xmlns:a14="http://schemas.microsoft.com/office/drawing/2010/main" val="0"/>
              </a:ext>
            </a:extLst>
          </a:blip>
          <a:stretch>
            <a:fillRect/>
          </a:stretch>
        </p:blipFill>
        <p:spPr>
          <a:xfrm>
            <a:off x="6011679" y="1530450"/>
            <a:ext cx="3041722" cy="2150497"/>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ackgroundRemoval t="9972" b="93423" l="2750" r="90000"/>
                    </a14:imgEffect>
                  </a14:imgLayer>
                </a14:imgProps>
              </a:ext>
              <a:ext uri="{28A0092B-C50C-407E-A947-70E740481C1C}">
                <a14:useLocalDpi xmlns:a14="http://schemas.microsoft.com/office/drawing/2010/main" val="0"/>
              </a:ext>
            </a:extLst>
          </a:blip>
          <a:stretch>
            <a:fillRect/>
          </a:stretch>
        </p:blipFill>
        <p:spPr>
          <a:xfrm>
            <a:off x="8562754" y="1539894"/>
            <a:ext cx="3058440" cy="2162317"/>
          </a:xfrm>
          <a:prstGeom prst="rect">
            <a:avLst/>
          </a:prstGeom>
        </p:spPr>
      </p:pic>
      <p:pic>
        <p:nvPicPr>
          <p:cNvPr id="7" name="Picture 6"/>
          <p:cNvPicPr>
            <a:picLocks noChangeAspect="1"/>
          </p:cNvPicPr>
          <p:nvPr/>
        </p:nvPicPr>
        <p:blipFill>
          <a:blip r:embed="rId8" cstate="print">
            <a:extLst>
              <a:ext uri="{BEBA8EAE-BF5A-486C-A8C5-ECC9F3942E4B}">
                <a14:imgProps xmlns:a14="http://schemas.microsoft.com/office/drawing/2010/main">
                  <a14:imgLayer r:embed="rId9">
                    <a14:imgEffect>
                      <a14:backgroundRemoval t="9972" b="94625" l="2900" r="90000"/>
                    </a14:imgEffect>
                  </a14:imgLayer>
                </a14:imgProps>
              </a:ext>
              <a:ext uri="{28A0092B-C50C-407E-A947-70E740481C1C}">
                <a14:useLocalDpi xmlns:a14="http://schemas.microsoft.com/office/drawing/2010/main" val="0"/>
              </a:ext>
            </a:extLst>
          </a:blip>
          <a:stretch>
            <a:fillRect/>
          </a:stretch>
        </p:blipFill>
        <p:spPr>
          <a:xfrm>
            <a:off x="962208" y="1538756"/>
            <a:ext cx="2996002" cy="2118173"/>
          </a:xfrm>
          <a:prstGeom prst="rect">
            <a:avLst/>
          </a:prstGeom>
        </p:spPr>
      </p:pic>
    </p:spTree>
    <p:extLst>
      <p:ext uri="{BB962C8B-B14F-4D97-AF65-F5344CB8AC3E}">
        <p14:creationId xmlns:p14="http://schemas.microsoft.com/office/powerpoint/2010/main" val="217122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Our holistic offer</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2591043"/>
              </p:ext>
            </p:extLst>
          </p:nvPr>
        </p:nvGraphicFramePr>
        <p:xfrm>
          <a:off x="1097280" y="1845734"/>
          <a:ext cx="5367315" cy="4243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857903" y="2301412"/>
            <a:ext cx="2937688" cy="3284113"/>
          </a:xfrm>
          <a:prstGeom prst="rect">
            <a:avLst/>
          </a:prstGeom>
        </p:spPr>
      </p:pic>
    </p:spTree>
    <p:extLst>
      <p:ext uri="{BB962C8B-B14F-4D97-AF65-F5344CB8AC3E}">
        <p14:creationId xmlns:p14="http://schemas.microsoft.com/office/powerpoint/2010/main" val="125193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Teaching and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9855533"/>
              </p:ext>
            </p:extLst>
          </p:nvPr>
        </p:nvGraphicFramePr>
        <p:xfrm>
          <a:off x="529893" y="1846263"/>
          <a:ext cx="11527429"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71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Specialist therapeutic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7052184"/>
              </p:ext>
            </p:extLst>
          </p:nvPr>
        </p:nvGraphicFramePr>
        <p:xfrm>
          <a:off x="529893" y="1846263"/>
          <a:ext cx="11527429"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49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9434" b="89308" l="0" r="100000"/>
                    </a14:imgEffect>
                  </a14:imgLayer>
                </a14:imgProps>
              </a:ext>
            </a:extLst>
          </a:blip>
          <a:stretch>
            <a:fillRect/>
          </a:stretch>
        </p:blipFill>
        <p:spPr>
          <a:xfrm rot="16200000">
            <a:off x="7842708" y="1981013"/>
            <a:ext cx="6330305" cy="2368279"/>
          </a:xfrm>
          <a:prstGeom prst="rect">
            <a:avLst/>
          </a:prstGeom>
        </p:spPr>
      </p:pic>
      <p:sp>
        <p:nvSpPr>
          <p:cNvPr id="2" name="Title 1"/>
          <p:cNvSpPr>
            <a:spLocks noGrp="1"/>
          </p:cNvSpPr>
          <p:nvPr>
            <p:ph type="title"/>
          </p:nvPr>
        </p:nvSpPr>
        <p:spPr/>
        <p:txBody>
          <a:bodyPr>
            <a:normAutofit/>
          </a:bodyPr>
          <a:lstStyle/>
          <a:p>
            <a:pPr algn="ctr"/>
            <a:r>
              <a:rPr lang="en-US" sz="4000" b="1" dirty="0"/>
              <a:t>Admissions</a:t>
            </a:r>
            <a:endParaRPr lang="en-GB" sz="4000" b="1" dirty="0"/>
          </a:p>
        </p:txBody>
      </p:sp>
      <p:sp>
        <p:nvSpPr>
          <p:cNvPr id="3" name="Content Placeholder 2"/>
          <p:cNvSpPr>
            <a:spLocks noGrp="1"/>
          </p:cNvSpPr>
          <p:nvPr>
            <p:ph idx="1"/>
          </p:nvPr>
        </p:nvSpPr>
        <p:spPr>
          <a:xfrm>
            <a:off x="1894114" y="1959428"/>
            <a:ext cx="9261566" cy="3909665"/>
          </a:xfrm>
        </p:spPr>
        <p:txBody>
          <a:bodyPr>
            <a:normAutofit/>
          </a:bodyPr>
          <a:lstStyle/>
          <a:p>
            <a:endParaRPr lang="en-GB" dirty="0"/>
          </a:p>
          <a:p>
            <a:r>
              <a:rPr lang="en-US" dirty="0"/>
              <a:t>Our school’s official </a:t>
            </a:r>
            <a:r>
              <a:rPr lang="en-US" dirty="0" err="1"/>
              <a:t>DfE</a:t>
            </a:r>
            <a:r>
              <a:rPr lang="en-US" dirty="0"/>
              <a:t> approved admission number</a:t>
            </a:r>
          </a:p>
          <a:p>
            <a:endParaRPr lang="en-GB" dirty="0"/>
          </a:p>
          <a:p>
            <a:r>
              <a:rPr lang="en-US" dirty="0"/>
              <a:t>Adding permissible 10% (as per </a:t>
            </a:r>
            <a:r>
              <a:rPr lang="en-US" dirty="0" err="1"/>
              <a:t>DfE</a:t>
            </a:r>
            <a:r>
              <a:rPr lang="en-US" dirty="0"/>
              <a:t> guidance)</a:t>
            </a:r>
          </a:p>
          <a:p>
            <a:endParaRPr lang="en-US" dirty="0"/>
          </a:p>
          <a:p>
            <a:r>
              <a:rPr lang="en-US" dirty="0"/>
              <a:t>Current roll (in light of LCC SEND pressures for admissions)</a:t>
            </a:r>
          </a:p>
          <a:p>
            <a:endParaRPr lang="en-US" dirty="0"/>
          </a:p>
          <a:p>
            <a:r>
              <a:rPr lang="en-US" dirty="0"/>
              <a:t>Current oversubscription level: </a:t>
            </a:r>
            <a:r>
              <a:rPr lang="en-US" b="1" dirty="0">
                <a:solidFill>
                  <a:srgbClr val="FF0000"/>
                </a:solidFill>
              </a:rPr>
              <a:t>45 students </a:t>
            </a:r>
            <a:r>
              <a:rPr lang="en-US" dirty="0"/>
              <a:t/>
            </a:r>
            <a:br>
              <a:rPr lang="en-US" dirty="0"/>
            </a:br>
            <a:r>
              <a:rPr lang="en-US" dirty="0"/>
              <a:t>(~20% over maximum permissible capacity)</a:t>
            </a:r>
          </a:p>
          <a:p>
            <a:endParaRPr lang="en-US" dirty="0"/>
          </a:p>
          <a:p>
            <a:endParaRPr lang="en-GB" dirty="0"/>
          </a:p>
        </p:txBody>
      </p:sp>
      <p:sp>
        <p:nvSpPr>
          <p:cNvPr id="5" name="TextBox 4"/>
          <p:cNvSpPr txBox="1"/>
          <p:nvPr/>
        </p:nvSpPr>
        <p:spPr>
          <a:xfrm>
            <a:off x="422365" y="2068574"/>
            <a:ext cx="1349829" cy="830997"/>
          </a:xfrm>
          <a:prstGeom prst="rect">
            <a:avLst/>
          </a:prstGeom>
          <a:noFill/>
        </p:spPr>
        <p:txBody>
          <a:bodyPr wrap="square" rtlCol="0">
            <a:spAutoFit/>
          </a:bodyPr>
          <a:lstStyle/>
          <a:p>
            <a:r>
              <a:rPr lang="en-GB" sz="4800" b="1" dirty="0">
                <a:solidFill>
                  <a:srgbClr val="00B050"/>
                </a:solidFill>
              </a:rPr>
              <a:t>207</a:t>
            </a:r>
          </a:p>
        </p:txBody>
      </p:sp>
      <p:sp>
        <p:nvSpPr>
          <p:cNvPr id="6" name="TextBox 5"/>
          <p:cNvSpPr txBox="1"/>
          <p:nvPr/>
        </p:nvSpPr>
        <p:spPr>
          <a:xfrm>
            <a:off x="422364" y="3007945"/>
            <a:ext cx="1349829" cy="830997"/>
          </a:xfrm>
          <a:prstGeom prst="rect">
            <a:avLst/>
          </a:prstGeom>
          <a:noFill/>
        </p:spPr>
        <p:txBody>
          <a:bodyPr wrap="square" rtlCol="0">
            <a:spAutoFit/>
          </a:bodyPr>
          <a:lstStyle/>
          <a:p>
            <a:r>
              <a:rPr lang="en-GB" sz="4800" b="1" dirty="0">
                <a:solidFill>
                  <a:srgbClr val="FFC000"/>
                </a:solidFill>
              </a:rPr>
              <a:t>227</a:t>
            </a:r>
          </a:p>
        </p:txBody>
      </p:sp>
      <p:sp>
        <p:nvSpPr>
          <p:cNvPr id="7" name="TextBox 6"/>
          <p:cNvSpPr txBox="1"/>
          <p:nvPr/>
        </p:nvSpPr>
        <p:spPr>
          <a:xfrm>
            <a:off x="388256" y="3953408"/>
            <a:ext cx="1349829" cy="830997"/>
          </a:xfrm>
          <a:prstGeom prst="rect">
            <a:avLst/>
          </a:prstGeom>
          <a:noFill/>
        </p:spPr>
        <p:txBody>
          <a:bodyPr wrap="square" rtlCol="0">
            <a:spAutoFit/>
          </a:bodyPr>
          <a:lstStyle/>
          <a:p>
            <a:r>
              <a:rPr lang="en-GB" sz="4800" b="1" dirty="0">
                <a:solidFill>
                  <a:srgbClr val="FF0000"/>
                </a:solidFill>
              </a:rPr>
              <a:t>272</a:t>
            </a:r>
          </a:p>
        </p:txBody>
      </p:sp>
    </p:spTree>
    <p:extLst>
      <p:ext uri="{BB962C8B-B14F-4D97-AF65-F5344CB8AC3E}">
        <p14:creationId xmlns:p14="http://schemas.microsoft.com/office/powerpoint/2010/main" val="5787049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639</Words>
  <Application>Microsoft Office PowerPoint</Application>
  <PresentationFormat>Widescreen</PresentationFormat>
  <Paragraphs>135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Retrospect</vt:lpstr>
      <vt:lpstr>            Welcome to Abbot’s Lea School  </vt:lpstr>
      <vt:lpstr>70+ Years of Service</vt:lpstr>
      <vt:lpstr>Our Vision and Mission Statement</vt:lpstr>
      <vt:lpstr>Our Philosophy of Education: The ASD Model ©</vt:lpstr>
      <vt:lpstr> Our Code of Conduct: The Golden Rules ©:</vt:lpstr>
      <vt:lpstr>Our holistic offer</vt:lpstr>
      <vt:lpstr>Teaching and Learning</vt:lpstr>
      <vt:lpstr>Specialist therapeutic support</vt:lpstr>
      <vt:lpstr>Admissions</vt:lpstr>
      <vt:lpstr>Admission Process – STEP 1 (criteria)</vt:lpstr>
      <vt:lpstr>Admission Process – STEP 2 (processing)</vt:lpstr>
      <vt:lpstr>Admission Process – STEP 3 (admission)</vt:lpstr>
      <vt:lpstr>Admission Process – practicalities</vt:lpstr>
      <vt:lpstr>Family Engagement and Support</vt:lpstr>
      <vt:lpstr>PowerPoint Presentation</vt:lpstr>
      <vt:lpstr>School Tours with our  Assistant Headteachers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2025-01-07T11:45:48Z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