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1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6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5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5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3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8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2783" y="1478744"/>
            <a:ext cx="9466294" cy="4607076"/>
            <a:chOff x="242783" y="1478744"/>
            <a:chExt cx="9466294" cy="4607076"/>
          </a:xfrm>
        </p:grpSpPr>
        <p:grpSp>
          <p:nvGrpSpPr>
            <p:cNvPr id="12" name="Group 11"/>
            <p:cNvGrpSpPr/>
            <p:nvPr/>
          </p:nvGrpSpPr>
          <p:grpSpPr>
            <a:xfrm>
              <a:off x="242783" y="1478744"/>
              <a:ext cx="9466294" cy="4607076"/>
              <a:chOff x="242783" y="1478744"/>
              <a:chExt cx="9466294" cy="460707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2783" y="1478744"/>
                <a:ext cx="7629525" cy="1809750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783" y="3256895"/>
                <a:ext cx="5886450" cy="2828925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29233" y="3256895"/>
                <a:ext cx="3579844" cy="1381694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73825" y="2161043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872680" y="2123868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372494" y="2082626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42783" y="1478744"/>
              <a:ext cx="4886170" cy="1809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5203915" y="212238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>
            <a:spLocks noChangeAspect="1"/>
          </p:cNvSpPr>
          <p:nvPr/>
        </p:nvSpPr>
        <p:spPr>
          <a:xfrm>
            <a:off x="369877" y="382504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>
            <a:spLocks noChangeAspect="1"/>
          </p:cNvSpPr>
          <p:nvPr/>
        </p:nvSpPr>
        <p:spPr>
          <a:xfrm>
            <a:off x="6136395" y="376381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>
            <a:spLocks noChangeAspect="1"/>
          </p:cNvSpPr>
          <p:nvPr/>
        </p:nvSpPr>
        <p:spPr>
          <a:xfrm>
            <a:off x="3047603" y="4238006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>
            <a:spLocks noChangeAspect="1"/>
          </p:cNvSpPr>
          <p:nvPr/>
        </p:nvSpPr>
        <p:spPr>
          <a:xfrm>
            <a:off x="3047602" y="4682201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3047601" y="5154038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3047601" y="5631713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050" y="1303692"/>
            <a:ext cx="4835406" cy="1600438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endParaRPr lang="en-GB" sz="1400" dirty="0" smtClean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endParaRPr lang="en-GB" sz="1400" dirty="0" smtClean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781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2783" y="1478744"/>
            <a:ext cx="9466294" cy="4607076"/>
            <a:chOff x="242783" y="1478744"/>
            <a:chExt cx="9466294" cy="4607076"/>
          </a:xfrm>
        </p:grpSpPr>
        <p:grpSp>
          <p:nvGrpSpPr>
            <p:cNvPr id="12" name="Group 11"/>
            <p:cNvGrpSpPr/>
            <p:nvPr/>
          </p:nvGrpSpPr>
          <p:grpSpPr>
            <a:xfrm>
              <a:off x="242783" y="1478744"/>
              <a:ext cx="9466294" cy="4607076"/>
              <a:chOff x="242783" y="1478744"/>
              <a:chExt cx="9466294" cy="460707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2783" y="1478744"/>
                <a:ext cx="7629525" cy="1809750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783" y="3256895"/>
                <a:ext cx="5886450" cy="2828925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29233" y="3256895"/>
                <a:ext cx="3579844" cy="1381694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73825" y="2161043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872680" y="2123868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372494" y="2082626"/>
                <a:ext cx="1097280" cy="3078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42783" y="1478744"/>
              <a:ext cx="4886170" cy="1809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2" name="Rectangle 1"/>
          <p:cNvSpPr/>
          <p:nvPr/>
        </p:nvSpPr>
        <p:spPr>
          <a:xfrm>
            <a:off x="135050" y="1303692"/>
            <a:ext cx="4835406" cy="1600438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endParaRPr lang="en-GB" sz="1400" dirty="0" smtClean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endParaRPr lang="en-GB" sz="1400" dirty="0" smtClean="0">
              <a:latin typeface="Century Gothic" panose="020B0502020202020204" pitchFamily="34" charset="0"/>
            </a:endParaRP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7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90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>Abbot's Lea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profile</cp:lastModifiedBy>
  <cp:revision>11</cp:revision>
  <cp:lastPrinted>2020-09-08T11:36:39Z</cp:lastPrinted>
  <dcterms:created xsi:type="dcterms:W3CDTF">2020-09-08T11:16:33Z</dcterms:created>
  <dcterms:modified xsi:type="dcterms:W3CDTF">2020-09-08T16:25:43Z</dcterms:modified>
</cp:coreProperties>
</file>