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Suffragettes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 campaign for women’s vote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92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Suffragettes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1903, the Women's Social and Political Union (WSPU – the Suffragettes) was formed, led by Emmeline Pankhurst. It was run by Mrs Pankhurst and her </a:t>
            </a:r>
            <a:r>
              <a:rPr lang="en-GB" dirty="0" smtClean="0"/>
              <a:t>daughter </a:t>
            </a:r>
            <a:r>
              <a:rPr lang="en-GB" dirty="0"/>
              <a:t>Christabel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251" y="3183238"/>
            <a:ext cx="2880095" cy="3583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5646" y="4493623"/>
            <a:ext cx="254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Emmeline and Christabel Pankhurst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406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/>
              <a:t>S</a:t>
            </a:r>
            <a:r>
              <a:rPr lang="en-GB" dirty="0" err="1" smtClean="0"/>
              <a:t>uffagettes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The Suffragettes believed in civil disobedience. They:</a:t>
            </a:r>
          </a:p>
          <a:p>
            <a:r>
              <a:rPr lang="en-GB" dirty="0"/>
              <a:t>disrupted Parliament</a:t>
            </a:r>
          </a:p>
          <a:p>
            <a:r>
              <a:rPr lang="en-GB" dirty="0"/>
              <a:t>chained themselves to railings</a:t>
            </a:r>
          </a:p>
          <a:p>
            <a:r>
              <a:rPr lang="en-GB" dirty="0"/>
              <a:t>broke windows</a:t>
            </a:r>
          </a:p>
          <a:p>
            <a:r>
              <a:rPr lang="en-GB" dirty="0"/>
              <a:t>burned down churches</a:t>
            </a:r>
          </a:p>
          <a:p>
            <a:r>
              <a:rPr lang="en-GB" dirty="0"/>
              <a:t>held huge marches and demonstrations</a:t>
            </a:r>
          </a:p>
          <a:p>
            <a:r>
              <a:rPr lang="en-GB" dirty="0"/>
              <a:t>attacked politicians</a:t>
            </a:r>
          </a:p>
          <a:p>
            <a:r>
              <a:rPr lang="en-GB" dirty="0"/>
              <a:t>set post-boxes on fire</a:t>
            </a:r>
          </a:p>
          <a:p>
            <a:r>
              <a:rPr lang="en-GB" dirty="0"/>
              <a:t>slashed paintings</a:t>
            </a:r>
          </a:p>
          <a:p>
            <a:r>
              <a:rPr lang="en-GB" dirty="0"/>
              <a:t>went on hunger strike when arrested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7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Suffragettes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Emily Davison threw herself under the king's horse in the 1913 Derby race. In 1913, Emmeline Pankhurst declared that the WSPU were '</a:t>
            </a:r>
            <a:r>
              <a:rPr lang="en-GB" dirty="0" err="1"/>
              <a:t>guerrillists</a:t>
            </a:r>
            <a:r>
              <a:rPr lang="en-GB" dirty="0"/>
              <a:t>', who would destroy anything other than human life to get the vote.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836" y="3346489"/>
            <a:ext cx="2666138" cy="3404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34" y="3571941"/>
            <a:ext cx="4099016" cy="29537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5850" y="4542472"/>
            <a:ext cx="1541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race that Emily threw herself at the horse.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164285" y="4725626"/>
            <a:ext cx="1136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Emily Davison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39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Suffragettes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Suffragettes, however, had </a:t>
            </a:r>
            <a:r>
              <a:rPr lang="en-GB" b="1" dirty="0"/>
              <a:t>not</a:t>
            </a:r>
            <a:r>
              <a:rPr lang="en-GB" dirty="0"/>
              <a:t> won the vote by 1914:</a:t>
            </a:r>
          </a:p>
          <a:p>
            <a:r>
              <a:rPr lang="en-GB" dirty="0"/>
              <a:t>Many bills were presented to Parliament between 1900 and 1914, but they were all defeated.</a:t>
            </a:r>
          </a:p>
          <a:p>
            <a:r>
              <a:rPr lang="en-GB" dirty="0"/>
              <a:t>In 1910, the Men's National League for Opposing Women's Franchise merged with the Women's National Anti-Suffrage League to form the National League for Opposing Women's Suffrage. It published the Anti-Suffrage Review, which said that women were not fit for government and that Suffragettes neglected their families.</a:t>
            </a:r>
          </a:p>
          <a:p>
            <a:r>
              <a:rPr lang="en-GB" dirty="0"/>
              <a:t>In 1914, when the war broke out, Emmeline Pankhurst stopped the campaign and urged women to support the war instead.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56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21</TotalTime>
  <Words>149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 Boardroom</vt:lpstr>
      <vt:lpstr>The Suffragettes</vt:lpstr>
      <vt:lpstr>The Suffragettes</vt:lpstr>
      <vt:lpstr>The Suffagettes</vt:lpstr>
      <vt:lpstr>The Suffragettes</vt:lpstr>
      <vt:lpstr>The Suffragettes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Suffragettes</dc:title>
  <dc:creator>itadmin</dc:creator>
  <cp:lastModifiedBy>itadmin</cp:lastModifiedBy>
  <cp:revision>3</cp:revision>
  <dcterms:created xsi:type="dcterms:W3CDTF">2020-05-07T12:05:21Z</dcterms:created>
  <dcterms:modified xsi:type="dcterms:W3CDTF">2020-05-07T12:26:29Z</dcterms:modified>
</cp:coreProperties>
</file>