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3E0B-AE82-4BA2-A455-D4BE9312BF4C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514F6-6150-4934-A165-0E5EB38F6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7744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3E0B-AE82-4BA2-A455-D4BE9312BF4C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514F6-6150-4934-A165-0E5EB38F6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167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3E0B-AE82-4BA2-A455-D4BE9312BF4C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514F6-6150-4934-A165-0E5EB38F6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042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3E0B-AE82-4BA2-A455-D4BE9312BF4C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514F6-6150-4934-A165-0E5EB38F6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35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3E0B-AE82-4BA2-A455-D4BE9312BF4C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514F6-6150-4934-A165-0E5EB38F6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590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3E0B-AE82-4BA2-A455-D4BE9312BF4C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514F6-6150-4934-A165-0E5EB38F6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577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3E0B-AE82-4BA2-A455-D4BE9312BF4C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514F6-6150-4934-A165-0E5EB38F6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431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3E0B-AE82-4BA2-A455-D4BE9312BF4C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514F6-6150-4934-A165-0E5EB38F6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290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3E0B-AE82-4BA2-A455-D4BE9312BF4C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514F6-6150-4934-A165-0E5EB38F6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32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3E0B-AE82-4BA2-A455-D4BE9312BF4C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514F6-6150-4934-A165-0E5EB38F6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743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3E0B-AE82-4BA2-A455-D4BE9312BF4C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514F6-6150-4934-A165-0E5EB38F6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65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83E0B-AE82-4BA2-A455-D4BE9312BF4C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514F6-6150-4934-A165-0E5EB38F6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136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110343"/>
          </a:xfrm>
          <a:solidFill>
            <a:srgbClr val="FFFF00"/>
          </a:solidFill>
        </p:spPr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Our Outdoors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335464"/>
            <a:ext cx="9144000" cy="2378445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this project we will be: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Practicing our drawing skills.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Experimenting with different materials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Testing our observation skills</a:t>
            </a:r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5869" y="3939031"/>
            <a:ext cx="4128648" cy="2750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456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110343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L.O: We are working on our drawing and memory skills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163" y="1335464"/>
            <a:ext cx="7535594" cy="5135674"/>
          </a:xfrm>
          <a:solidFill>
            <a:srgbClr val="00B050"/>
          </a:solidFill>
        </p:spPr>
        <p:txBody>
          <a:bodyPr>
            <a:normAutofit fontScale="85000" lnSpcReduction="20000"/>
          </a:bodyPr>
          <a:lstStyle/>
          <a:p>
            <a:r>
              <a:rPr lang="en-GB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</a:p>
          <a:p>
            <a:r>
              <a:rPr lang="en-GB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are going to do 2 drawings from a window in your house.</a:t>
            </a:r>
          </a:p>
          <a:p>
            <a:r>
              <a:rPr lang="en-GB" sz="36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Drawing 1</a:t>
            </a:r>
            <a:r>
              <a:rPr lang="en-GB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Look at everything outside your window. Take 2 minutes and try to take a mental picture of everything you see. Now draw everything you could see from memory! Make sure you do not look out the window again! This drawing is completely from memory!</a:t>
            </a:r>
          </a:p>
          <a:p>
            <a:r>
              <a:rPr lang="en-GB" sz="36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Drawing 2</a:t>
            </a:r>
            <a:r>
              <a:rPr lang="en-GB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Now draw the same picture but this time you can look outside as you draw! Make sure you look carefully and draw everything you see!</a:t>
            </a:r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4344" y="1748448"/>
            <a:ext cx="3151165" cy="423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744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130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Our Outdoors</vt:lpstr>
      <vt:lpstr>L.O: We are working on our drawing and memory skills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Outdoors</dc:title>
  <dc:creator>itadmin</dc:creator>
  <cp:lastModifiedBy>itadmin</cp:lastModifiedBy>
  <cp:revision>3</cp:revision>
  <dcterms:created xsi:type="dcterms:W3CDTF">2020-06-08T12:15:05Z</dcterms:created>
  <dcterms:modified xsi:type="dcterms:W3CDTF">2020-06-08T12:41:57Z</dcterms:modified>
</cp:coreProperties>
</file>